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22.xml" ContentType="application/vnd.openxmlformats-officedocument.presentationml.slideLayout+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Arial Black" panose="020B0A04020102020204" pitchFamily="34" charset="0"/>
      <p:bold r:id="rId23"/>
    </p:embeddedFont>
    <p:embeddedFont>
      <p:font typeface="Roboto"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Open Sa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744EA21-DEB3-4B29-A115-51B81370502F}">
  <a:tblStyle styleId="{E744EA21-DEB3-4B29-A115-51B81370502F}"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228"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customXml" Target="../customXml/item4.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2598262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IxDoO9oODOk&amp;feature=player_embedde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n"/>
              <a:t>Next steps:</a:t>
            </a:r>
          </a:p>
          <a:p>
            <a:pPr lvl="0">
              <a:spcBef>
                <a:spcPts val="0"/>
              </a:spcBef>
              <a:buNone/>
            </a:pPr>
            <a:r>
              <a:rPr lang="en"/>
              <a:t>Slides</a:t>
            </a:r>
          </a:p>
          <a:p>
            <a:pPr lvl="0">
              <a:spcBef>
                <a:spcPts val="0"/>
              </a:spcBef>
              <a:buNone/>
            </a:pPr>
            <a:r>
              <a:rPr lang="en"/>
              <a:t>-match banner colors</a:t>
            </a:r>
          </a:p>
          <a:p>
            <a:pPr lvl="0">
              <a:spcBef>
                <a:spcPts val="0"/>
              </a:spcBef>
              <a:buNone/>
            </a:pPr>
            <a:r>
              <a:rPr lang="en"/>
              <a:t>-add vibrations slide</a:t>
            </a:r>
          </a:p>
          <a:p>
            <a:pPr lvl="0">
              <a:spcBef>
                <a:spcPts val="0"/>
              </a:spcBef>
              <a:buNone/>
            </a:pPr>
            <a:r>
              <a:rPr lang="en"/>
              <a:t>-notes within slideshow</a:t>
            </a:r>
          </a:p>
          <a:p>
            <a:pPr lvl="0">
              <a:spcBef>
                <a:spcPts val="0"/>
              </a:spcBef>
              <a:buNone/>
            </a:pPr>
            <a:r>
              <a:rPr lang="en"/>
              <a:t>-edit/flesh out/polish</a:t>
            </a:r>
          </a:p>
          <a:p>
            <a:pPr lvl="0">
              <a:spcBef>
                <a:spcPts val="0"/>
              </a:spcBef>
              <a:buNone/>
            </a:pPr>
            <a:endParaRPr/>
          </a:p>
          <a:p>
            <a:pPr lvl="0">
              <a:spcBef>
                <a:spcPts val="0"/>
              </a:spcBef>
              <a:buNone/>
            </a:pPr>
            <a:r>
              <a:rPr lang="en"/>
              <a:t>Handouts</a:t>
            </a:r>
          </a:p>
          <a:p>
            <a:pPr lvl="0">
              <a:spcBef>
                <a:spcPts val="0"/>
              </a:spcBef>
              <a:buNone/>
            </a:pPr>
            <a:r>
              <a:rPr lang="en"/>
              <a:t>-makerjournal page</a:t>
            </a:r>
          </a:p>
          <a:p>
            <a:pPr lvl="0" rtl="0">
              <a:spcBef>
                <a:spcPts val="0"/>
              </a:spcBef>
              <a:buNone/>
            </a:pPr>
            <a:endParaRPr/>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n"/>
              <a:t>Criteria - purpose of music (brainstorm as group to decide various purposes, such as soothing, or dance, or celebratory…)</a:t>
            </a:r>
          </a:p>
          <a:p>
            <a:pPr marL="457200" lvl="0" indent="-228600" rtl="0">
              <a:spcBef>
                <a:spcPts val="0"/>
              </a:spcBef>
              <a:buChar char="●"/>
            </a:pPr>
            <a:r>
              <a:rPr lang="en"/>
              <a:t>Criteria</a:t>
            </a:r>
          </a:p>
          <a:p>
            <a:pPr marL="457200" lvl="0" indent="-228600" rtl="0">
              <a:spcBef>
                <a:spcPts val="0"/>
              </a:spcBef>
              <a:buChar char="●"/>
            </a:pPr>
            <a:r>
              <a:rPr lang="en"/>
              <a:t>Constraints</a:t>
            </a:r>
          </a:p>
          <a:p>
            <a:pPr marL="457200" lvl="0" indent="-228600" rtl="0">
              <a:spcBef>
                <a:spcPts val="0"/>
              </a:spcBef>
              <a:buChar char="●"/>
            </a:pPr>
            <a:r>
              <a:rPr lang="en"/>
              <a:t>Materials</a:t>
            </a:r>
          </a:p>
          <a:p>
            <a:pPr marL="457200" lvl="0" indent="-228600" rtl="0">
              <a:spcBef>
                <a:spcPts val="0"/>
              </a:spcBef>
              <a:buChar char="●"/>
            </a:pPr>
            <a:r>
              <a:rPr lang="en"/>
              <a:t>Set up</a:t>
            </a:r>
          </a:p>
          <a:p>
            <a:pPr marL="457200" lvl="0" indent="-228600" rtl="0">
              <a:spcBef>
                <a:spcPts val="0"/>
              </a:spcBef>
              <a:buChar char="●"/>
            </a:pPr>
            <a:r>
              <a:rPr lang="en"/>
              <a:t>management</a:t>
            </a:r>
          </a:p>
          <a:p>
            <a:pPr lvl="0">
              <a:spcBef>
                <a:spcPts val="0"/>
              </a:spcBef>
              <a:buNone/>
            </a:pPr>
            <a:r>
              <a:rPr lang="en"/>
              <a:t>30 min</a:t>
            </a:r>
          </a:p>
          <a:p>
            <a:pPr lvl="0" rtl="0">
              <a:spcBef>
                <a:spcPts val="0"/>
              </a:spcBef>
              <a:buNone/>
            </a:pPr>
            <a:endParaRPr/>
          </a:p>
        </p:txBody>
      </p:sp>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n"/>
              <a:t>Criteria - purpose of music (brainstorm as group to decide various purposes, such as soothing, or dance, or celebratory…)</a:t>
            </a:r>
          </a:p>
          <a:p>
            <a:pPr lvl="0">
              <a:spcBef>
                <a:spcPts val="0"/>
              </a:spcBef>
              <a:buNone/>
            </a:pPr>
            <a:endParaRPr/>
          </a:p>
          <a:p>
            <a:pPr lvl="0" rtl="0">
              <a:spcBef>
                <a:spcPts val="0"/>
              </a:spcBef>
              <a:buNone/>
            </a:pPr>
            <a:r>
              <a:rPr lang="en"/>
              <a:t>You must describe how your model works and how it connects to STEAM </a:t>
            </a:r>
            <a:r>
              <a:rPr lang="en">
                <a:solidFill>
                  <a:schemeClr val="lt1"/>
                </a:solidFill>
              </a:rPr>
              <a:t>subjects</a:t>
            </a:r>
          </a:p>
        </p:txBody>
      </p:sp>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r>
              <a:rPr lang="en"/>
              <a:t>Criteria - purpose of music (brainstorm as group to decide various purposes, such as soothing, or dance, or celebratory…)</a:t>
            </a: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r>
              <a:rPr lang="en"/>
              <a:t>Think-pair-share along ideas for going further</a:t>
            </a:r>
          </a:p>
          <a:p>
            <a:pPr lvl="0" rtl="0">
              <a:spcBef>
                <a:spcPts val="0"/>
              </a:spcBef>
              <a:buNone/>
            </a:pPr>
            <a:endParaRPr/>
          </a:p>
          <a:p>
            <a:pPr marL="457200" lvl="0" indent="-228600" rtl="0">
              <a:spcBef>
                <a:spcPts val="0"/>
              </a:spcBef>
              <a:buChar char="●"/>
            </a:pPr>
            <a:r>
              <a:rPr lang="en"/>
              <a:t>Other connections</a:t>
            </a:r>
          </a:p>
          <a:p>
            <a:pPr marL="457200" lvl="0" indent="-228600" rtl="0">
              <a:spcBef>
                <a:spcPts val="0"/>
              </a:spcBef>
              <a:buChar char="●"/>
            </a:pPr>
            <a:r>
              <a:rPr lang="en"/>
              <a:t>Brainstorm possible define lessons</a:t>
            </a:r>
          </a:p>
          <a:p>
            <a:pPr marL="457200" lvl="0" indent="-228600" rtl="0">
              <a:spcBef>
                <a:spcPts val="0"/>
              </a:spcBef>
              <a:buChar char="●"/>
            </a:pPr>
            <a:r>
              <a:rPr lang="en"/>
              <a:t>Ways to take activity further</a:t>
            </a:r>
          </a:p>
          <a:p>
            <a:pPr marL="457200" lvl="0" indent="-228600" rtl="0">
              <a:spcBef>
                <a:spcPts val="0"/>
              </a:spcBef>
              <a:buChar char="●"/>
            </a:pPr>
            <a:r>
              <a:rPr lang="en"/>
              <a:t>Vary for ages/grades</a:t>
            </a:r>
          </a:p>
          <a:p>
            <a:pPr marL="457200" lvl="0" indent="-228600" rtl="0">
              <a:spcBef>
                <a:spcPts val="0"/>
              </a:spcBef>
              <a:buChar char="●"/>
            </a:pPr>
            <a:r>
              <a:rPr lang="en"/>
              <a:t>Incorporating other subjects (history - fiction writing, scientific writing, science of instruments, world music tuning/history…)</a:t>
            </a:r>
          </a:p>
          <a:p>
            <a:pPr lvl="0">
              <a:spcBef>
                <a:spcPts val="0"/>
              </a:spcBef>
              <a:buNone/>
            </a:pPr>
            <a:r>
              <a:rPr lang="en"/>
              <a:t>20 min or remaining time</a:t>
            </a:r>
          </a:p>
          <a:p>
            <a:pPr lvl="0" rtl="0">
              <a:spcBef>
                <a:spcPts val="0"/>
              </a:spcBef>
              <a:buNone/>
            </a:pPr>
            <a:endParaRPr/>
          </a:p>
        </p:txBody>
      </p:sp>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r>
              <a:rPr lang="en"/>
              <a:t>Can you think of more standards?  Other connections to science, technology, engineering, art, math, music, literacy, history, etc.?</a:t>
            </a: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Clr>
                <a:srgbClr val="000000"/>
              </a:buClr>
              <a:buSzPct val="25000"/>
              <a:buFont typeface="Arial"/>
              <a:buNone/>
            </a:pPr>
            <a:r>
              <a:rPr lang="en" sz="1200">
                <a:latin typeface="Calibri"/>
                <a:ea typeface="Calibri"/>
                <a:cs typeface="Calibri"/>
                <a:sym typeface="Calibri"/>
              </a:rPr>
              <a:t>When an instrument is played, something is vibrating, which causes a wave of pressure changes that travels through the air and reaches your ear.</a:t>
            </a:r>
          </a:p>
          <a:p>
            <a:pPr lvl="0" rtl="0">
              <a:spcBef>
                <a:spcPts val="0"/>
              </a:spcBef>
              <a:buClr>
                <a:srgbClr val="000000"/>
              </a:buClr>
              <a:buSzPct val="25000"/>
              <a:buFont typeface="Arial"/>
              <a:buNone/>
            </a:pPr>
            <a:r>
              <a:rPr lang="en" sz="1200">
                <a:latin typeface="Calibri"/>
                <a:ea typeface="Calibri"/>
                <a:cs typeface="Calibri"/>
                <a:sym typeface="Calibri"/>
              </a:rPr>
              <a:t>Math helps us understand the sounds produced by instruments.</a:t>
            </a:r>
          </a:p>
          <a:p>
            <a:pPr lvl="0" rtl="0">
              <a:spcBef>
                <a:spcPts val="0"/>
              </a:spcBef>
              <a:buNone/>
            </a:pPr>
            <a:endParaRPr/>
          </a:p>
        </p:txBody>
      </p:sp>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r>
              <a:rPr lang="en" sz="1200">
                <a:latin typeface="Calibri"/>
                <a:ea typeface="Calibri"/>
                <a:cs typeface="Calibri"/>
                <a:sym typeface="Calibri"/>
              </a:rPr>
              <a:t>Sounds are pressure waves.  A 100 Hz note has a wavelength of about 3.4 meters.  </a:t>
            </a:r>
          </a:p>
          <a:p>
            <a:pPr lvl="0" rtl="0">
              <a:spcBef>
                <a:spcPts val="0"/>
              </a:spcBef>
              <a:buClr>
                <a:srgbClr val="000000"/>
              </a:buClr>
              <a:buSzPct val="91666"/>
              <a:buFont typeface="Arial"/>
              <a:buNone/>
            </a:pPr>
            <a:r>
              <a:rPr lang="en" sz="1200">
                <a:latin typeface="Calibri"/>
                <a:ea typeface="Calibri"/>
                <a:cs typeface="Calibri"/>
                <a:sym typeface="Calibri"/>
              </a:rPr>
              <a:t>The higher the frequency, the more times the waves are vibrating per second.  For 440 Hz, the waves are vibrating 440 times per second. </a:t>
            </a:r>
          </a:p>
          <a:p>
            <a:pPr lvl="0" rtl="0">
              <a:spcBef>
                <a:spcPts val="0"/>
              </a:spcBef>
              <a:buClr>
                <a:srgbClr val="000000"/>
              </a:buClr>
              <a:buFont typeface="Arial"/>
              <a:buNone/>
            </a:pPr>
            <a:endParaRPr sz="1200">
              <a:latin typeface="Calibri"/>
              <a:ea typeface="Calibri"/>
              <a:cs typeface="Calibri"/>
              <a:sym typeface="Calibri"/>
            </a:endParaRPr>
          </a:p>
          <a:p>
            <a:pPr lvl="0" rtl="0">
              <a:spcBef>
                <a:spcPts val="0"/>
              </a:spcBef>
              <a:buClr>
                <a:srgbClr val="000000"/>
              </a:buClr>
              <a:buSzPct val="91666"/>
              <a:buFont typeface="Arial"/>
              <a:buNone/>
            </a:pPr>
            <a:r>
              <a:rPr lang="en" sz="1200">
                <a:latin typeface="Calibri"/>
                <a:ea typeface="Calibri"/>
                <a:cs typeface="Calibri"/>
                <a:sym typeface="Calibri"/>
              </a:rPr>
              <a:t>Notice peaks at different heights form the  spectrum of a note.  On a violin, the spectrum shows shows the string vibrates at many different frequencies all at the same time (e.g., if play a note at 100 Hz, there are frequencies of 100, 200, 300, and so on…. </a:t>
            </a:r>
            <a:r>
              <a:rPr lang="en" sz="1200" b="1">
                <a:latin typeface="Calibri"/>
                <a:ea typeface="Calibri"/>
                <a:cs typeface="Calibri"/>
                <a:sym typeface="Calibri"/>
              </a:rPr>
              <a:t>the higher the frequency, the higher the pitch.</a:t>
            </a:r>
            <a:r>
              <a:rPr lang="en" sz="1200">
                <a:latin typeface="Calibri"/>
                <a:ea typeface="Calibri"/>
                <a:cs typeface="Calibri"/>
                <a:sym typeface="Calibri"/>
              </a:rPr>
              <a:t> The lowest frequency produced is called the</a:t>
            </a:r>
            <a:r>
              <a:rPr lang="en" sz="1200" b="1">
                <a:latin typeface="Calibri"/>
                <a:ea typeface="Calibri"/>
                <a:cs typeface="Calibri"/>
                <a:sym typeface="Calibri"/>
              </a:rPr>
              <a:t> “Fundamental”</a:t>
            </a:r>
          </a:p>
          <a:p>
            <a:pPr lvl="0" rtl="0">
              <a:spcBef>
                <a:spcPts val="0"/>
              </a:spcBef>
              <a:buClr>
                <a:srgbClr val="000000"/>
              </a:buClr>
              <a:buFont typeface="Arial"/>
              <a:buNone/>
            </a:pPr>
            <a:endParaRPr sz="1200">
              <a:latin typeface="Calibri"/>
              <a:ea typeface="Calibri"/>
              <a:cs typeface="Calibri"/>
              <a:sym typeface="Calibri"/>
            </a:endParaRPr>
          </a:p>
          <a:p>
            <a:pPr lvl="0" rtl="0">
              <a:spcBef>
                <a:spcPts val="0"/>
              </a:spcBef>
              <a:buClr>
                <a:srgbClr val="000000"/>
              </a:buClr>
              <a:buFont typeface="Arial"/>
              <a:buNone/>
            </a:pPr>
            <a:endParaRPr sz="1200">
              <a:latin typeface="Calibri"/>
              <a:ea typeface="Calibri"/>
              <a:cs typeface="Calibri"/>
              <a:sym typeface="Calibri"/>
            </a:endParaRPr>
          </a:p>
          <a:p>
            <a:pPr lvl="0" rtl="0">
              <a:spcBef>
                <a:spcPts val="0"/>
              </a:spcBef>
              <a:buNone/>
            </a:pPr>
            <a:endParaRPr/>
          </a:p>
        </p:txBody>
      </p:sp>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Clr>
                <a:srgbClr val="000000"/>
              </a:buClr>
              <a:buSzPct val="25000"/>
              <a:buFont typeface="Arial"/>
              <a:buNone/>
            </a:pPr>
            <a:r>
              <a:rPr lang="en" sz="1200">
                <a:latin typeface="Calibri"/>
                <a:ea typeface="Calibri"/>
                <a:cs typeface="Calibri"/>
                <a:sym typeface="Calibri"/>
              </a:rPr>
              <a:t>Rhythm forms a fundamental component of all music.  The math of rhythm is sometimes obvious (resembling a fraction), but it sometimes hides itself well (when a composer uses number theory to create a sense of instability in the music).</a:t>
            </a: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sz="1200">
              <a:latin typeface="Calibri"/>
              <a:ea typeface="Calibri"/>
              <a:cs typeface="Calibri"/>
              <a:sym typeface="Calibri"/>
            </a:endParaRPr>
          </a:p>
          <a:p>
            <a:pPr lvl="0" rt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a:p>
            <a:pPr marL="457200" lvl="0" indent="-228600" rtl="0">
              <a:spcBef>
                <a:spcPts val="0"/>
              </a:spcBef>
              <a:buChar char="●"/>
            </a:pPr>
            <a:r>
              <a:rPr lang="en"/>
              <a:t>Identify a need or a problem</a:t>
            </a:r>
          </a:p>
          <a:p>
            <a:pPr marL="457200" lvl="0" indent="-228600" rtl="0">
              <a:spcBef>
                <a:spcPts val="0"/>
              </a:spcBef>
              <a:buChar char="●"/>
            </a:pPr>
            <a:r>
              <a:rPr lang="en"/>
              <a:t>Identify criteria &amp; constraints</a:t>
            </a:r>
          </a:p>
          <a:p>
            <a:pPr marL="457200" lvl="0" indent="-228600" rtl="0">
              <a:spcBef>
                <a:spcPts val="0"/>
              </a:spcBef>
              <a:buChar char="●"/>
            </a:pPr>
            <a:r>
              <a:rPr lang="en"/>
              <a:t>Brainstorm possible solutions</a:t>
            </a:r>
          </a:p>
          <a:p>
            <a:pPr marL="457200" lvl="0" indent="-228600" rtl="0">
              <a:spcBef>
                <a:spcPts val="0"/>
              </a:spcBef>
              <a:buChar char="●"/>
            </a:pPr>
            <a:r>
              <a:rPr lang="en"/>
              <a:t>Generate Ideas</a:t>
            </a:r>
          </a:p>
          <a:p>
            <a:pPr marL="457200" lvl="0" indent="-228600" rtl="0">
              <a:spcBef>
                <a:spcPts val="0"/>
              </a:spcBef>
              <a:buChar char="●"/>
            </a:pPr>
            <a:r>
              <a:rPr lang="en"/>
              <a:t>Explore possibilities</a:t>
            </a:r>
          </a:p>
          <a:p>
            <a:pPr marL="457200" lvl="0" indent="-228600" rtl="0">
              <a:spcBef>
                <a:spcPts val="0"/>
              </a:spcBef>
              <a:buChar char="●"/>
            </a:pPr>
            <a:r>
              <a:rPr lang="en"/>
              <a:t>Select an Option</a:t>
            </a:r>
          </a:p>
          <a:p>
            <a:pPr marL="457200" lvl="0" indent="-228600" rtl="0">
              <a:spcBef>
                <a:spcPts val="0"/>
              </a:spcBef>
              <a:buChar char="●"/>
            </a:pPr>
            <a:r>
              <a:rPr lang="en"/>
              <a:t>Build a model or a prototype</a:t>
            </a:r>
          </a:p>
          <a:p>
            <a:pPr marL="457200" lvl="0" indent="-228600" rtl="0">
              <a:spcBef>
                <a:spcPts val="0"/>
              </a:spcBef>
              <a:buChar char="●"/>
            </a:pPr>
            <a:r>
              <a:rPr lang="en"/>
              <a:t>Test the design</a:t>
            </a:r>
          </a:p>
          <a:p>
            <a:pPr marL="457200" lvl="0" indent="-228600">
              <a:spcBef>
                <a:spcPts val="0"/>
              </a:spcBef>
              <a:buChar char="●"/>
            </a:pPr>
            <a:r>
              <a:rPr lang="en"/>
              <a:t>Refine and iterate until a final design is chosen</a:t>
            </a:r>
          </a:p>
          <a:p>
            <a:pPr lvl="0" rtl="0">
              <a:spcBef>
                <a:spcPts val="0"/>
              </a:spcBef>
              <a:buNone/>
            </a:pPr>
            <a:endParaRPr/>
          </a:p>
        </p:txBody>
      </p:sp>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r>
              <a:rPr lang="en"/>
              <a:t>Empathize: develop a deep understanding of the challenge</a:t>
            </a:r>
          </a:p>
          <a:p>
            <a:pPr lvl="0" rtl="0">
              <a:spcBef>
                <a:spcPts val="0"/>
              </a:spcBef>
              <a:buClr>
                <a:srgbClr val="000000"/>
              </a:buClr>
              <a:buFont typeface="Arial"/>
              <a:buNone/>
            </a:pPr>
            <a:r>
              <a:rPr lang="en"/>
              <a:t>Identify a need or a problem to solve.</a:t>
            </a:r>
          </a:p>
          <a:p>
            <a:pPr lvl="0" rtl="0">
              <a:spcBef>
                <a:spcPts val="0"/>
              </a:spcBef>
              <a:buClr>
                <a:srgbClr val="000000"/>
              </a:buClr>
              <a:buFont typeface="Arial"/>
              <a:buNone/>
            </a:pPr>
            <a:endParaRPr/>
          </a:p>
          <a:p>
            <a:pPr lvl="0" rtl="0">
              <a:spcBef>
                <a:spcPts val="0"/>
              </a:spcBef>
              <a:buClr>
                <a:srgbClr val="000000"/>
              </a:buClr>
              <a:buFont typeface="Arial"/>
              <a:buNone/>
            </a:pPr>
            <a:r>
              <a:rPr lang="en" u="sng">
                <a:solidFill>
                  <a:schemeClr val="hlink"/>
                </a:solidFill>
                <a:hlinkClick r:id="rId3"/>
              </a:rPr>
              <a:t>Pipe music video</a:t>
            </a: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n"/>
              <a:t>Define: clearly articulate the problem you want to solve </a:t>
            </a:r>
          </a:p>
          <a:p>
            <a:pPr lvl="0">
              <a:spcBef>
                <a:spcPts val="0"/>
              </a:spcBef>
              <a:buNone/>
            </a:pPr>
            <a:r>
              <a:rPr lang="en"/>
              <a:t>Identify criteria &amp; constraints</a:t>
            </a:r>
          </a:p>
          <a:p>
            <a:pPr lvl="0">
              <a:spcBef>
                <a:spcPts val="0"/>
              </a:spcBef>
              <a:buNone/>
            </a:pPr>
            <a:r>
              <a:rPr lang="en"/>
              <a:t>Note key concepts that will be helpful in the design challenge</a:t>
            </a:r>
          </a:p>
          <a:p>
            <a:pPr lvl="0" rtl="0">
              <a:spcBef>
                <a:spcPts val="0"/>
              </a:spcBef>
              <a:buNone/>
            </a:pPr>
            <a:r>
              <a:rPr lang="en"/>
              <a:t>-pitch vs. note, -harmony, -vibrations</a:t>
            </a:r>
          </a:p>
        </p:txBody>
      </p:sp>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n"/>
              <a:t>Ideate: Brainstorm potential solutions; select and develop your solution</a:t>
            </a:r>
          </a:p>
          <a:p>
            <a:pPr lvl="0">
              <a:spcBef>
                <a:spcPts val="0"/>
              </a:spcBef>
              <a:buNone/>
            </a:pPr>
            <a:endParaRPr/>
          </a:p>
          <a:p>
            <a:pPr lvl="0">
              <a:spcBef>
                <a:spcPts val="0"/>
              </a:spcBef>
              <a:buNone/>
            </a:pPr>
            <a:r>
              <a:rPr lang="en"/>
              <a:t>-5 minute improv game to demonstrate ideation</a:t>
            </a:r>
          </a:p>
          <a:p>
            <a:pPr lvl="0">
              <a:spcBef>
                <a:spcPts val="0"/>
              </a:spcBef>
              <a:buNone/>
            </a:pPr>
            <a:endParaRPr/>
          </a:p>
          <a:p>
            <a:pPr lvl="0" rtl="0">
              <a:spcBef>
                <a:spcPts val="0"/>
              </a:spcBef>
              <a:buNone/>
            </a:pPr>
            <a:r>
              <a:rPr lang="en"/>
              <a:t>Brainstorm possible solutions</a:t>
            </a:r>
          </a:p>
          <a:p>
            <a:pPr lvl="0" rtl="0">
              <a:spcBef>
                <a:spcPts val="0"/>
              </a:spcBef>
              <a:buNone/>
            </a:pPr>
            <a:r>
              <a:rPr lang="en"/>
              <a:t>Generate Ideas</a:t>
            </a:r>
          </a:p>
          <a:p>
            <a:pPr lvl="0" rtl="0">
              <a:spcBef>
                <a:spcPts val="0"/>
              </a:spcBef>
              <a:buNone/>
            </a:pPr>
            <a:r>
              <a:rPr lang="en"/>
              <a:t>Explore possibilities</a:t>
            </a:r>
          </a:p>
          <a:p>
            <a:pPr lvl="0" rtl="0">
              <a:spcBef>
                <a:spcPts val="0"/>
              </a:spcBef>
              <a:buNone/>
            </a:pPr>
            <a:endParaRPr/>
          </a:p>
        </p:txBody>
      </p:sp>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r>
              <a:rPr lang="en"/>
              <a:t>Prototype: Design a prototype (or series of prototypes) to test all or part of your solution.</a:t>
            </a:r>
          </a:p>
          <a:p>
            <a:pPr lvl="0">
              <a:spcBef>
                <a:spcPts val="0"/>
              </a:spcBef>
              <a:buNone/>
            </a:pPr>
            <a:r>
              <a:rPr lang="en"/>
              <a:t>Test: Engage in a continuous short-cycle innovation process to continually improve your design.</a:t>
            </a:r>
          </a:p>
          <a:p>
            <a:pPr lvl="0">
              <a:spcBef>
                <a:spcPts val="0"/>
              </a:spcBef>
              <a:buNone/>
            </a:pPr>
            <a:endParaRPr/>
          </a:p>
          <a:p>
            <a:pPr lvl="0" rtl="0">
              <a:spcBef>
                <a:spcPts val="0"/>
              </a:spcBef>
              <a:buNone/>
            </a:pPr>
            <a:r>
              <a:rPr lang="en"/>
              <a:t>Select an Option</a:t>
            </a:r>
          </a:p>
          <a:p>
            <a:pPr lvl="0" rtl="0">
              <a:spcBef>
                <a:spcPts val="0"/>
              </a:spcBef>
              <a:buNone/>
            </a:pPr>
            <a:r>
              <a:rPr lang="en"/>
              <a:t>Build a model or a prototype</a:t>
            </a:r>
          </a:p>
          <a:p>
            <a:pPr lvl="0" rtl="0">
              <a:spcBef>
                <a:spcPts val="0"/>
              </a:spcBef>
              <a:buNone/>
            </a:pPr>
            <a:r>
              <a:rPr lang="en"/>
              <a:t>Test the design</a:t>
            </a:r>
          </a:p>
          <a:p>
            <a:pPr lvl="0" rtl="0">
              <a:spcBef>
                <a:spcPts val="0"/>
              </a:spcBef>
              <a:buNone/>
            </a:pPr>
            <a:r>
              <a:rPr lang="en"/>
              <a:t>Refine and iterate until a final design is chosen</a:t>
            </a:r>
          </a:p>
          <a:p>
            <a:pPr lvl="0" rtl="0">
              <a:spcBef>
                <a:spcPts val="0"/>
              </a:spcBef>
              <a:buNone/>
            </a:pPr>
            <a:endParaRPr/>
          </a:p>
        </p:txBody>
      </p:sp>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r>
              <a:rPr lang="en"/>
              <a:t>Select an Option</a:t>
            </a:r>
          </a:p>
          <a:p>
            <a:pPr lvl="0" rtl="0">
              <a:spcBef>
                <a:spcPts val="0"/>
              </a:spcBef>
              <a:buNone/>
            </a:pPr>
            <a:r>
              <a:rPr lang="en"/>
              <a:t>Build a model or a prototype</a:t>
            </a:r>
          </a:p>
          <a:p>
            <a:pPr lvl="0" rtl="0">
              <a:spcBef>
                <a:spcPts val="0"/>
              </a:spcBef>
              <a:buNone/>
            </a:pPr>
            <a:r>
              <a:rPr lang="en"/>
              <a:t>Test the design</a:t>
            </a:r>
          </a:p>
          <a:p>
            <a:pPr lvl="0" rtl="0">
              <a:spcBef>
                <a:spcPts val="0"/>
              </a:spcBef>
              <a:buNone/>
            </a:pPr>
            <a:r>
              <a:rPr lang="en"/>
              <a:t>Refine and iterate until a final design is chosen</a:t>
            </a:r>
          </a:p>
          <a:p>
            <a:pPr lvl="0" rtl="0">
              <a:spcBef>
                <a:spcPts val="0"/>
              </a:spcBef>
              <a:buNone/>
            </a:pPr>
            <a:endParaRPr/>
          </a:p>
        </p:txBody>
      </p:sp>
      <p:sp>
        <p:nvSpPr>
          <p:cNvPr id="335" name="Shape 3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sp>
        <p:nvSpPr>
          <p:cNvPr id="57" name="Shape 57"/>
          <p:cNvSpPr txBox="1">
            <a:spLocks noGrp="1"/>
          </p:cNvSpPr>
          <p:nvPr>
            <p:ph type="ctrTitle"/>
          </p:nvPr>
        </p:nvSpPr>
        <p:spPr>
          <a:xfrm>
            <a:off x="685800" y="1597819"/>
            <a:ext cx="7772400" cy="11025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8" name="Shape 58"/>
          <p:cNvSpPr txBox="1">
            <a:spLocks noGrp="1"/>
          </p:cNvSpPr>
          <p:nvPr>
            <p:ph type="subTitle" idx="1"/>
          </p:nvPr>
        </p:nvSpPr>
        <p:spPr>
          <a:xfrm>
            <a:off x="1371600" y="2914650"/>
            <a:ext cx="6400800" cy="1314600"/>
          </a:xfrm>
          <a:prstGeom prst="rect">
            <a:avLst/>
          </a:prstGeom>
          <a:noFill/>
          <a:ln>
            <a:noFill/>
          </a:ln>
        </p:spPr>
        <p:txBody>
          <a:bodyPr wrap="square"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alibri"/>
                <a:ea typeface="Calibri"/>
                <a:cs typeface="Calibri"/>
                <a:sym typeface="Calibri"/>
              </a:rPr>
              <a:t>‹#›</a:t>
            </a:fld>
            <a:endParaRPr lang="en"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4" name="Shape 64"/>
          <p:cNvSpPr txBox="1">
            <a:spLocks noGrp="1"/>
          </p:cNvSpPr>
          <p:nvPr>
            <p:ph type="body" idx="1"/>
          </p:nvPr>
        </p:nvSpPr>
        <p:spPr>
          <a:xfrm>
            <a:off x="457200" y="1200150"/>
            <a:ext cx="8229600" cy="3394500"/>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722313" y="3305175"/>
            <a:ext cx="7772400" cy="1021500"/>
          </a:xfrm>
          <a:prstGeom prst="rect">
            <a:avLst/>
          </a:prstGeom>
          <a:noFill/>
          <a:ln>
            <a:noFill/>
          </a:ln>
        </p:spPr>
        <p:txBody>
          <a:bodyPr wrap="square" lIns="91425" tIns="91425" rIns="91425" bIns="91425" anchor="t" anchorCtr="0"/>
          <a:lstStyle>
            <a:lvl1pPr marL="0" marR="0" lvl="0" indent="0" algn="l" rtl="0">
              <a:spcBef>
                <a:spcPts val="0"/>
              </a:spcBef>
              <a:buClr>
                <a:schemeClr val="lt1"/>
              </a:buClr>
              <a:buFont typeface="Calibri"/>
              <a:buNone/>
              <a:defRPr sz="4000" b="1"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 name="Shape 74"/>
          <p:cNvSpPr txBox="1">
            <a:spLocks noGrp="1"/>
          </p:cNvSpPr>
          <p:nvPr>
            <p:ph type="body" idx="1"/>
          </p:nvPr>
        </p:nvSpPr>
        <p:spPr>
          <a:xfrm>
            <a:off x="722313" y="2180035"/>
            <a:ext cx="7772400" cy="1125300"/>
          </a:xfrm>
          <a:prstGeom prst="rect">
            <a:avLst/>
          </a:prstGeom>
          <a:noFill/>
          <a:ln>
            <a:noFill/>
          </a:ln>
        </p:spPr>
        <p:txBody>
          <a:bodyPr wrap="square" lIns="91425" tIns="91425" rIns="91425" bIns="91425" anchor="b" anchorCtr="0"/>
          <a:lstStyle>
            <a:lvl1pPr marL="0" marR="0" lvl="0"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1pPr>
            <a:lvl2pPr marL="457200" marR="0" lvl="1" indent="0" algn="l" rtl="0">
              <a:spcBef>
                <a:spcPts val="360"/>
              </a:spcBef>
              <a:buClr>
                <a:schemeClr val="lt1"/>
              </a:buClr>
              <a:buFont typeface="Arial"/>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buClr>
                <a:schemeClr val="lt1"/>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0" name="Shape 80"/>
          <p:cNvSpPr txBox="1">
            <a:spLocks noGrp="1"/>
          </p:cNvSpPr>
          <p:nvPr>
            <p:ph type="body" idx="1"/>
          </p:nvPr>
        </p:nvSpPr>
        <p:spPr>
          <a:xfrm>
            <a:off x="457200" y="1200150"/>
            <a:ext cx="4038600" cy="3394500"/>
          </a:xfrm>
          <a:prstGeom prst="rect">
            <a:avLst/>
          </a:prstGeom>
          <a:noFill/>
          <a:ln>
            <a:noFill/>
          </a:ln>
        </p:spPr>
        <p:txBody>
          <a:bodyPr wrap="square"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body" idx="2"/>
          </p:nvPr>
        </p:nvSpPr>
        <p:spPr>
          <a:xfrm>
            <a:off x="4648200" y="1200150"/>
            <a:ext cx="4038600" cy="3394500"/>
          </a:xfrm>
          <a:prstGeom prst="rect">
            <a:avLst/>
          </a:prstGeom>
          <a:noFill/>
          <a:ln>
            <a:noFill/>
          </a:ln>
        </p:spPr>
        <p:txBody>
          <a:bodyPr wrap="square"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7" name="Shape 87"/>
          <p:cNvSpPr txBox="1">
            <a:spLocks noGrp="1"/>
          </p:cNvSpPr>
          <p:nvPr>
            <p:ph type="body" idx="1"/>
          </p:nvPr>
        </p:nvSpPr>
        <p:spPr>
          <a:xfrm>
            <a:off x="457200" y="1151335"/>
            <a:ext cx="4040100" cy="480000"/>
          </a:xfrm>
          <a:prstGeom prst="rect">
            <a:avLst/>
          </a:prstGeom>
          <a:noFill/>
          <a:ln>
            <a:noFill/>
          </a:ln>
        </p:spPr>
        <p:txBody>
          <a:bodyPr wrap="square"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88" name="Shape 88"/>
          <p:cNvSpPr txBox="1">
            <a:spLocks noGrp="1"/>
          </p:cNvSpPr>
          <p:nvPr>
            <p:ph type="body" idx="2"/>
          </p:nvPr>
        </p:nvSpPr>
        <p:spPr>
          <a:xfrm>
            <a:off x="457200" y="1631156"/>
            <a:ext cx="4040100" cy="2963400"/>
          </a:xfrm>
          <a:prstGeom prst="rect">
            <a:avLst/>
          </a:prstGeom>
          <a:noFill/>
          <a:ln>
            <a:noFill/>
          </a:ln>
        </p:spPr>
        <p:txBody>
          <a:bodyPr wrap="square"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89" name="Shape 89"/>
          <p:cNvSpPr txBox="1">
            <a:spLocks noGrp="1"/>
          </p:cNvSpPr>
          <p:nvPr>
            <p:ph type="body" idx="3"/>
          </p:nvPr>
        </p:nvSpPr>
        <p:spPr>
          <a:xfrm>
            <a:off x="4645025" y="1151335"/>
            <a:ext cx="4041900" cy="480000"/>
          </a:xfrm>
          <a:prstGeom prst="rect">
            <a:avLst/>
          </a:prstGeom>
          <a:noFill/>
          <a:ln>
            <a:noFill/>
          </a:ln>
        </p:spPr>
        <p:txBody>
          <a:bodyPr wrap="square"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90" name="Shape 90"/>
          <p:cNvSpPr txBox="1">
            <a:spLocks noGrp="1"/>
          </p:cNvSpPr>
          <p:nvPr>
            <p:ph type="body" idx="4"/>
          </p:nvPr>
        </p:nvSpPr>
        <p:spPr>
          <a:xfrm>
            <a:off x="4645025" y="1631156"/>
            <a:ext cx="4041900" cy="2963400"/>
          </a:xfrm>
          <a:prstGeom prst="rect">
            <a:avLst/>
          </a:prstGeom>
          <a:noFill/>
          <a:ln>
            <a:noFill/>
          </a:ln>
        </p:spPr>
        <p:txBody>
          <a:bodyPr wrap="square"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91" name="Shape 91"/>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2" name="Shape 92"/>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3" name="Shape 93"/>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6" name="Shape 96"/>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4788"/>
            <a:ext cx="3008400" cy="8715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1" name="Shape 101"/>
          <p:cNvSpPr txBox="1">
            <a:spLocks noGrp="1"/>
          </p:cNvSpPr>
          <p:nvPr>
            <p:ph type="body" idx="1"/>
          </p:nvPr>
        </p:nvSpPr>
        <p:spPr>
          <a:xfrm>
            <a:off x="3575050" y="204788"/>
            <a:ext cx="5111700" cy="438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02" name="Shape 102"/>
          <p:cNvSpPr txBox="1">
            <a:spLocks noGrp="1"/>
          </p:cNvSpPr>
          <p:nvPr>
            <p:ph type="body" idx="2"/>
          </p:nvPr>
        </p:nvSpPr>
        <p:spPr>
          <a:xfrm>
            <a:off x="457200" y="1076325"/>
            <a:ext cx="3008400" cy="3518400"/>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792288" y="3600450"/>
            <a:ext cx="5486400" cy="425100"/>
          </a:xfrm>
          <a:prstGeom prst="rect">
            <a:avLst/>
          </a:prstGeom>
          <a:noFill/>
          <a:ln>
            <a:noFill/>
          </a:ln>
        </p:spPr>
        <p:txBody>
          <a:bodyPr wrap="square"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8" name="Shape 108"/>
          <p:cNvSpPr>
            <a:spLocks noGrp="1"/>
          </p:cNvSpPr>
          <p:nvPr>
            <p:ph type="pic" idx="2"/>
          </p:nvPr>
        </p:nvSpPr>
        <p:spPr>
          <a:xfrm>
            <a:off x="1792288" y="459581"/>
            <a:ext cx="5486400" cy="30861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09" name="Shape 109"/>
          <p:cNvSpPr txBox="1">
            <a:spLocks noGrp="1"/>
          </p:cNvSpPr>
          <p:nvPr>
            <p:ph type="body" idx="1"/>
          </p:nvPr>
        </p:nvSpPr>
        <p:spPr>
          <a:xfrm>
            <a:off x="1792288" y="4025503"/>
            <a:ext cx="5486400" cy="603600"/>
          </a:xfrm>
          <a:prstGeom prst="rect">
            <a:avLst/>
          </a:prstGeom>
          <a:noFill/>
          <a:ln>
            <a:noFill/>
          </a:ln>
        </p:spPr>
        <p:txBody>
          <a:bodyPr wrap="square"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5" name="Shape 115"/>
          <p:cNvSpPr txBox="1">
            <a:spLocks noGrp="1"/>
          </p:cNvSpPr>
          <p:nvPr>
            <p:ph type="body" idx="1"/>
          </p:nvPr>
        </p:nvSpPr>
        <p:spPr>
          <a:xfrm rot="5400000">
            <a:off x="2874750" y="-1217400"/>
            <a:ext cx="3394500"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16" name="Shape 116"/>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7" name="Shape 117"/>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8" name="Shape 118"/>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463750" y="1371628"/>
            <a:ext cx="4388700" cy="20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1" name="Shape 121"/>
          <p:cNvSpPr txBox="1">
            <a:spLocks noGrp="1"/>
          </p:cNvSpPr>
          <p:nvPr>
            <p:ph type="body" idx="1"/>
          </p:nvPr>
        </p:nvSpPr>
        <p:spPr>
          <a:xfrm rot="5400000">
            <a:off x="1272750" y="-609572"/>
            <a:ext cx="4388700" cy="6019800"/>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2" name="Shape 122"/>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3" name="Shape 123"/>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24" name="Shape 124"/>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a:solidFill>
                  <a:schemeClr val="lt1"/>
                </a:solidFill>
                <a:latin typeface="Calibri"/>
                <a:ea typeface="Calibri"/>
                <a:cs typeface="Calibri"/>
                <a:sym typeface="Calibri"/>
              </a:rPr>
              <a:t>‹#›</a:t>
            </a:fld>
            <a:endParaRPr lang="en" sz="12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93C"/>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a:noFill/>
          <a:ln>
            <a:noFill/>
          </a:ln>
        </p:spPr>
        <p:txBody>
          <a:bodyPr wrap="square"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2" name="Shape 52"/>
          <p:cNvSpPr txBox="1">
            <a:spLocks noGrp="1"/>
          </p:cNvSpPr>
          <p:nvPr>
            <p:ph type="body" idx="1"/>
          </p:nvPr>
        </p:nvSpPr>
        <p:spPr>
          <a:xfrm>
            <a:off x="457200" y="1200150"/>
            <a:ext cx="8229600" cy="3394500"/>
          </a:xfrm>
          <a:prstGeom prst="rect">
            <a:avLst/>
          </a:prstGeom>
          <a:noFill/>
          <a:ln>
            <a:noFill/>
          </a:ln>
        </p:spPr>
        <p:txBody>
          <a:bodyPr wrap="square"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67263"/>
            <a:ext cx="2133600" cy="273900"/>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4767263"/>
            <a:ext cx="2895600" cy="273900"/>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4767263"/>
            <a:ext cx="2133600" cy="2739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 sz="1200" b="0" i="0" u="none" strike="noStrike" cap="none">
                <a:solidFill>
                  <a:schemeClr val="lt1"/>
                </a:solidFill>
                <a:latin typeface="Calibri"/>
                <a:ea typeface="Calibri"/>
                <a:cs typeface="Calibri"/>
                <a:sym typeface="Calibri"/>
              </a:rPr>
              <a:t>‹#›</a:t>
            </a:fld>
            <a:endParaRPr lang="en"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www.corestandards.org/ELA-Literacy/CCRA/L/6/"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hyperlink" Target="http://www.youtube.com/watch?v=OyM-WaC0-G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www.youtube.com/watch?v=UQJFsGo_D3c"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grpSp>
        <p:nvGrpSpPr>
          <p:cNvPr id="129" name="Shape 129"/>
          <p:cNvGrpSpPr/>
          <p:nvPr/>
        </p:nvGrpSpPr>
        <p:grpSpPr>
          <a:xfrm>
            <a:off x="1983606" y="473856"/>
            <a:ext cx="5176775" cy="4653988"/>
            <a:chOff x="3506788" y="1241425"/>
            <a:chExt cx="5176775" cy="5616688"/>
          </a:xfrm>
        </p:grpSpPr>
        <p:sp>
          <p:nvSpPr>
            <p:cNvPr id="130" name="Shape 130"/>
            <p:cNvSpPr/>
            <p:nvPr/>
          </p:nvSpPr>
          <p:spPr>
            <a:xfrm>
              <a:off x="4200526" y="5394325"/>
              <a:ext cx="1524000" cy="1463700"/>
            </a:xfrm>
            <a:custGeom>
              <a:avLst/>
              <a:gdLst/>
              <a:ahLst/>
              <a:cxnLst/>
              <a:rect l="0" t="0" r="0" b="0"/>
              <a:pathLst>
                <a:path w="120000" h="120000" extrusionOk="0">
                  <a:moveTo>
                    <a:pt x="0" y="0"/>
                  </a:moveTo>
                  <a:cubicBezTo>
                    <a:pt x="0" y="44659"/>
                    <a:pt x="0" y="44659"/>
                    <a:pt x="0" y="44659"/>
                  </a:cubicBezTo>
                  <a:cubicBezTo>
                    <a:pt x="0" y="52829"/>
                    <a:pt x="6453" y="59546"/>
                    <a:pt x="14302" y="59546"/>
                  </a:cubicBezTo>
                  <a:cubicBezTo>
                    <a:pt x="105697" y="59546"/>
                    <a:pt x="105697" y="59546"/>
                    <a:pt x="105697" y="59546"/>
                  </a:cubicBezTo>
                  <a:cubicBezTo>
                    <a:pt x="113546" y="59546"/>
                    <a:pt x="120000" y="66081"/>
                    <a:pt x="120000" y="74251"/>
                  </a:cubicBezTo>
                  <a:cubicBezTo>
                    <a:pt x="120000" y="120000"/>
                    <a:pt x="120000" y="120000"/>
                    <a:pt x="120000" y="120000"/>
                  </a:cubicBezTo>
                </a:path>
              </a:pathLst>
            </a:custGeom>
            <a:noFill/>
            <a:ln w="79375" cap="flat" cmpd="sng">
              <a:solidFill>
                <a:schemeClr val="accent5"/>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31" name="Shape 131"/>
            <p:cNvSpPr/>
            <p:nvPr/>
          </p:nvSpPr>
          <p:spPr>
            <a:xfrm>
              <a:off x="4165601" y="4892675"/>
              <a:ext cx="69900" cy="300000"/>
            </a:xfrm>
            <a:custGeom>
              <a:avLst/>
              <a:gdLst/>
              <a:ahLst/>
              <a:cxnLst/>
              <a:rect l="0" t="0" r="0" b="0"/>
              <a:pathLst>
                <a:path w="120000" h="120000" extrusionOk="0">
                  <a:moveTo>
                    <a:pt x="120000" y="0"/>
                  </a:moveTo>
                  <a:cubicBezTo>
                    <a:pt x="0" y="0"/>
                    <a:pt x="0" y="0"/>
                    <a:pt x="0" y="0"/>
                  </a:cubicBezTo>
                  <a:cubicBezTo>
                    <a:pt x="7500" y="12352"/>
                    <a:pt x="3750" y="22058"/>
                    <a:pt x="3750" y="22058"/>
                  </a:cubicBezTo>
                  <a:cubicBezTo>
                    <a:pt x="3750" y="120000"/>
                    <a:pt x="3750" y="120000"/>
                    <a:pt x="3750" y="120000"/>
                  </a:cubicBezTo>
                  <a:cubicBezTo>
                    <a:pt x="112500" y="120000"/>
                    <a:pt x="112500" y="120000"/>
                    <a:pt x="112500" y="120000"/>
                  </a:cubicBezTo>
                  <a:cubicBezTo>
                    <a:pt x="112500" y="22058"/>
                    <a:pt x="112500" y="22058"/>
                    <a:pt x="112500" y="22058"/>
                  </a:cubicBezTo>
                  <a:cubicBezTo>
                    <a:pt x="112500" y="22058"/>
                    <a:pt x="112500" y="12352"/>
                    <a:pt x="120000" y="0"/>
                  </a:cubicBezTo>
                  <a:close/>
                </a:path>
              </a:pathLst>
            </a:custGeom>
            <a:solidFill>
              <a:schemeClr val="accent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32" name="Shape 132"/>
            <p:cNvSpPr/>
            <p:nvPr/>
          </p:nvSpPr>
          <p:spPr>
            <a:xfrm>
              <a:off x="4260851" y="4781550"/>
              <a:ext cx="120600" cy="88800"/>
            </a:xfrm>
            <a:custGeom>
              <a:avLst/>
              <a:gdLst/>
              <a:ahLst/>
              <a:cxnLst/>
              <a:rect l="0" t="0" r="0" b="0"/>
              <a:pathLst>
                <a:path w="120000" h="120000" extrusionOk="0">
                  <a:moveTo>
                    <a:pt x="89454" y="12000"/>
                  </a:moveTo>
                  <a:cubicBezTo>
                    <a:pt x="76363" y="3000"/>
                    <a:pt x="67636" y="0"/>
                    <a:pt x="56727" y="0"/>
                  </a:cubicBezTo>
                  <a:cubicBezTo>
                    <a:pt x="21818" y="0"/>
                    <a:pt x="6545" y="69000"/>
                    <a:pt x="0" y="120000"/>
                  </a:cubicBezTo>
                  <a:cubicBezTo>
                    <a:pt x="78545" y="120000"/>
                    <a:pt x="78545" y="120000"/>
                    <a:pt x="78545" y="120000"/>
                  </a:cubicBezTo>
                  <a:cubicBezTo>
                    <a:pt x="98181" y="120000"/>
                    <a:pt x="113454" y="105000"/>
                    <a:pt x="117818" y="84000"/>
                  </a:cubicBezTo>
                  <a:cubicBezTo>
                    <a:pt x="120000" y="63000"/>
                    <a:pt x="115636" y="33000"/>
                    <a:pt x="89454" y="12000"/>
                  </a:cubicBezTo>
                  <a:close/>
                </a:path>
              </a:pathLst>
            </a:custGeom>
            <a:solidFill>
              <a:schemeClr val="accent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33" name="Shape 133"/>
            <p:cNvSpPr/>
            <p:nvPr/>
          </p:nvSpPr>
          <p:spPr>
            <a:xfrm>
              <a:off x="4016376" y="4781550"/>
              <a:ext cx="123900" cy="88800"/>
            </a:xfrm>
            <a:custGeom>
              <a:avLst/>
              <a:gdLst/>
              <a:ahLst/>
              <a:cxnLst/>
              <a:rect l="0" t="0" r="0" b="0"/>
              <a:pathLst>
                <a:path w="120000" h="120000" extrusionOk="0">
                  <a:moveTo>
                    <a:pt x="64285" y="0"/>
                  </a:moveTo>
                  <a:cubicBezTo>
                    <a:pt x="53571" y="0"/>
                    <a:pt x="44999" y="3000"/>
                    <a:pt x="32142" y="12000"/>
                  </a:cubicBezTo>
                  <a:cubicBezTo>
                    <a:pt x="6428" y="33000"/>
                    <a:pt x="0" y="63000"/>
                    <a:pt x="4285" y="84000"/>
                  </a:cubicBezTo>
                  <a:cubicBezTo>
                    <a:pt x="8571" y="105000"/>
                    <a:pt x="23571" y="120000"/>
                    <a:pt x="42857" y="120000"/>
                  </a:cubicBezTo>
                  <a:cubicBezTo>
                    <a:pt x="119999" y="120000"/>
                    <a:pt x="119999" y="120000"/>
                    <a:pt x="119999" y="120000"/>
                  </a:cubicBezTo>
                  <a:cubicBezTo>
                    <a:pt x="113571" y="69000"/>
                    <a:pt x="98571" y="0"/>
                    <a:pt x="64285" y="0"/>
                  </a:cubicBezTo>
                  <a:close/>
                </a:path>
              </a:pathLst>
            </a:custGeom>
            <a:solidFill>
              <a:schemeClr val="accent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34" name="Shape 134"/>
            <p:cNvSpPr/>
            <p:nvPr/>
          </p:nvSpPr>
          <p:spPr>
            <a:xfrm>
              <a:off x="3867151" y="4454525"/>
              <a:ext cx="658800" cy="968400"/>
            </a:xfrm>
            <a:custGeom>
              <a:avLst/>
              <a:gdLst/>
              <a:ahLst/>
              <a:cxnLst/>
              <a:rect l="0" t="0" r="0" b="0"/>
              <a:pathLst>
                <a:path w="120000" h="120000" extrusionOk="0">
                  <a:moveTo>
                    <a:pt x="56161" y="1643"/>
                  </a:moveTo>
                  <a:cubicBezTo>
                    <a:pt x="27070" y="3013"/>
                    <a:pt x="3232" y="19178"/>
                    <a:pt x="1212" y="38904"/>
                  </a:cubicBezTo>
                  <a:cubicBezTo>
                    <a:pt x="0" y="51780"/>
                    <a:pt x="7272" y="63561"/>
                    <a:pt x="20202" y="71506"/>
                  </a:cubicBezTo>
                  <a:cubicBezTo>
                    <a:pt x="29090" y="77260"/>
                    <a:pt x="34747" y="85205"/>
                    <a:pt x="34747" y="93698"/>
                  </a:cubicBezTo>
                  <a:cubicBezTo>
                    <a:pt x="34747" y="107945"/>
                    <a:pt x="34747" y="107945"/>
                    <a:pt x="34747" y="107945"/>
                  </a:cubicBezTo>
                  <a:cubicBezTo>
                    <a:pt x="34747" y="110958"/>
                    <a:pt x="37979" y="113424"/>
                    <a:pt x="42424" y="113424"/>
                  </a:cubicBezTo>
                  <a:cubicBezTo>
                    <a:pt x="46868" y="113424"/>
                    <a:pt x="46868" y="113424"/>
                    <a:pt x="46868" y="113424"/>
                  </a:cubicBezTo>
                  <a:cubicBezTo>
                    <a:pt x="48888" y="117260"/>
                    <a:pt x="54141" y="120000"/>
                    <a:pt x="60606" y="120000"/>
                  </a:cubicBezTo>
                  <a:cubicBezTo>
                    <a:pt x="67070" y="120000"/>
                    <a:pt x="72323" y="117260"/>
                    <a:pt x="74343" y="113424"/>
                  </a:cubicBezTo>
                  <a:cubicBezTo>
                    <a:pt x="78787" y="113424"/>
                    <a:pt x="78787" y="113424"/>
                    <a:pt x="78787" y="113424"/>
                  </a:cubicBezTo>
                  <a:cubicBezTo>
                    <a:pt x="82828" y="113424"/>
                    <a:pt x="86464" y="110958"/>
                    <a:pt x="86464" y="107945"/>
                  </a:cubicBezTo>
                  <a:cubicBezTo>
                    <a:pt x="86464" y="93698"/>
                    <a:pt x="86464" y="93698"/>
                    <a:pt x="86464" y="93698"/>
                  </a:cubicBezTo>
                  <a:cubicBezTo>
                    <a:pt x="86464" y="85205"/>
                    <a:pt x="91717" y="77260"/>
                    <a:pt x="100606" y="71506"/>
                  </a:cubicBezTo>
                  <a:cubicBezTo>
                    <a:pt x="112727" y="64383"/>
                    <a:pt x="120000" y="53698"/>
                    <a:pt x="120000" y="41917"/>
                  </a:cubicBezTo>
                  <a:cubicBezTo>
                    <a:pt x="120000" y="18630"/>
                    <a:pt x="90909" y="0"/>
                    <a:pt x="56161" y="1643"/>
                  </a:cubicBezTo>
                  <a:close/>
                  <a:moveTo>
                    <a:pt x="96969" y="48767"/>
                  </a:moveTo>
                  <a:cubicBezTo>
                    <a:pt x="95757" y="52054"/>
                    <a:pt x="91313" y="54246"/>
                    <a:pt x="86060" y="54246"/>
                  </a:cubicBezTo>
                  <a:cubicBezTo>
                    <a:pt x="71111" y="54246"/>
                    <a:pt x="71111" y="54246"/>
                    <a:pt x="71111" y="54246"/>
                  </a:cubicBezTo>
                  <a:cubicBezTo>
                    <a:pt x="70303" y="58082"/>
                    <a:pt x="70303" y="61095"/>
                    <a:pt x="70303" y="61095"/>
                  </a:cubicBezTo>
                  <a:cubicBezTo>
                    <a:pt x="70303" y="91506"/>
                    <a:pt x="70303" y="91506"/>
                    <a:pt x="70303" y="91506"/>
                  </a:cubicBezTo>
                  <a:cubicBezTo>
                    <a:pt x="79595" y="91506"/>
                    <a:pt x="79595" y="91506"/>
                    <a:pt x="79595" y="91506"/>
                  </a:cubicBezTo>
                  <a:cubicBezTo>
                    <a:pt x="80808" y="91506"/>
                    <a:pt x="81616" y="92054"/>
                    <a:pt x="81616" y="92602"/>
                  </a:cubicBezTo>
                  <a:cubicBezTo>
                    <a:pt x="81616" y="93424"/>
                    <a:pt x="80808" y="93972"/>
                    <a:pt x="79595" y="93972"/>
                  </a:cubicBezTo>
                  <a:cubicBezTo>
                    <a:pt x="56969" y="93972"/>
                    <a:pt x="56969" y="93972"/>
                    <a:pt x="56969" y="93972"/>
                  </a:cubicBezTo>
                  <a:cubicBezTo>
                    <a:pt x="80404" y="98082"/>
                    <a:pt x="80404" y="98082"/>
                    <a:pt x="80404" y="98082"/>
                  </a:cubicBezTo>
                  <a:cubicBezTo>
                    <a:pt x="81212" y="98356"/>
                    <a:pt x="82020" y="98904"/>
                    <a:pt x="81616" y="99452"/>
                  </a:cubicBezTo>
                  <a:cubicBezTo>
                    <a:pt x="81616" y="100273"/>
                    <a:pt x="80808" y="100821"/>
                    <a:pt x="80000" y="100821"/>
                  </a:cubicBezTo>
                  <a:cubicBezTo>
                    <a:pt x="56969" y="101369"/>
                    <a:pt x="56969" y="101369"/>
                    <a:pt x="56969" y="101369"/>
                  </a:cubicBezTo>
                  <a:cubicBezTo>
                    <a:pt x="80000" y="104931"/>
                    <a:pt x="80000" y="104931"/>
                    <a:pt x="80000" y="104931"/>
                  </a:cubicBezTo>
                  <a:cubicBezTo>
                    <a:pt x="81212" y="104931"/>
                    <a:pt x="82020" y="105479"/>
                    <a:pt x="81616" y="106301"/>
                  </a:cubicBezTo>
                  <a:cubicBezTo>
                    <a:pt x="81616" y="106849"/>
                    <a:pt x="80808" y="107397"/>
                    <a:pt x="79595" y="107397"/>
                  </a:cubicBezTo>
                  <a:cubicBezTo>
                    <a:pt x="41212" y="107397"/>
                    <a:pt x="41212" y="107397"/>
                    <a:pt x="41212" y="107397"/>
                  </a:cubicBezTo>
                  <a:cubicBezTo>
                    <a:pt x="40404" y="107397"/>
                    <a:pt x="39595" y="106849"/>
                    <a:pt x="39595" y="106027"/>
                  </a:cubicBezTo>
                  <a:cubicBezTo>
                    <a:pt x="39595" y="105479"/>
                    <a:pt x="40404" y="104931"/>
                    <a:pt x="41212" y="104931"/>
                  </a:cubicBezTo>
                  <a:cubicBezTo>
                    <a:pt x="61010" y="104931"/>
                    <a:pt x="61010" y="104931"/>
                    <a:pt x="61010" y="104931"/>
                  </a:cubicBezTo>
                  <a:cubicBezTo>
                    <a:pt x="40808" y="101917"/>
                    <a:pt x="40808" y="101917"/>
                    <a:pt x="40808" y="101917"/>
                  </a:cubicBezTo>
                  <a:cubicBezTo>
                    <a:pt x="40000" y="101917"/>
                    <a:pt x="39191" y="101095"/>
                    <a:pt x="39595" y="100547"/>
                  </a:cubicBezTo>
                  <a:cubicBezTo>
                    <a:pt x="39595" y="100000"/>
                    <a:pt x="40404" y="99452"/>
                    <a:pt x="41212" y="99178"/>
                  </a:cubicBezTo>
                  <a:cubicBezTo>
                    <a:pt x="66666" y="98630"/>
                    <a:pt x="66666" y="98630"/>
                    <a:pt x="66666" y="98630"/>
                  </a:cubicBezTo>
                  <a:cubicBezTo>
                    <a:pt x="40808" y="93972"/>
                    <a:pt x="40808" y="93972"/>
                    <a:pt x="40808" y="93972"/>
                  </a:cubicBezTo>
                  <a:cubicBezTo>
                    <a:pt x="40000" y="93972"/>
                    <a:pt x="39191" y="93150"/>
                    <a:pt x="39595" y="92602"/>
                  </a:cubicBezTo>
                  <a:cubicBezTo>
                    <a:pt x="39595" y="91780"/>
                    <a:pt x="40404" y="91506"/>
                    <a:pt x="41212" y="91506"/>
                  </a:cubicBezTo>
                  <a:cubicBezTo>
                    <a:pt x="50909" y="91506"/>
                    <a:pt x="50909" y="91506"/>
                    <a:pt x="50909" y="91506"/>
                  </a:cubicBezTo>
                  <a:cubicBezTo>
                    <a:pt x="50909" y="61095"/>
                    <a:pt x="50909" y="61095"/>
                    <a:pt x="50909" y="61095"/>
                  </a:cubicBezTo>
                  <a:cubicBezTo>
                    <a:pt x="50909" y="61095"/>
                    <a:pt x="50909" y="58082"/>
                    <a:pt x="50101" y="54246"/>
                  </a:cubicBezTo>
                  <a:cubicBezTo>
                    <a:pt x="35151" y="54246"/>
                    <a:pt x="35151" y="54246"/>
                    <a:pt x="35151" y="54246"/>
                  </a:cubicBezTo>
                  <a:cubicBezTo>
                    <a:pt x="29898" y="54246"/>
                    <a:pt x="25454" y="52054"/>
                    <a:pt x="24242" y="48767"/>
                  </a:cubicBezTo>
                  <a:cubicBezTo>
                    <a:pt x="22626" y="45205"/>
                    <a:pt x="25454" y="41369"/>
                    <a:pt x="31515" y="39452"/>
                  </a:cubicBezTo>
                  <a:cubicBezTo>
                    <a:pt x="33939" y="38356"/>
                    <a:pt x="36767" y="37808"/>
                    <a:pt x="39191" y="37808"/>
                  </a:cubicBezTo>
                  <a:cubicBezTo>
                    <a:pt x="44040" y="37808"/>
                    <a:pt x="50909" y="40273"/>
                    <a:pt x="53737" y="51506"/>
                  </a:cubicBezTo>
                  <a:cubicBezTo>
                    <a:pt x="67474" y="51506"/>
                    <a:pt x="67474" y="51506"/>
                    <a:pt x="67474" y="51506"/>
                  </a:cubicBezTo>
                  <a:cubicBezTo>
                    <a:pt x="70303" y="40273"/>
                    <a:pt x="77171" y="37808"/>
                    <a:pt x="82020" y="37808"/>
                  </a:cubicBezTo>
                  <a:cubicBezTo>
                    <a:pt x="84444" y="37808"/>
                    <a:pt x="87272" y="38356"/>
                    <a:pt x="89696" y="39452"/>
                  </a:cubicBezTo>
                  <a:cubicBezTo>
                    <a:pt x="95353" y="41369"/>
                    <a:pt x="98181" y="45205"/>
                    <a:pt x="96969" y="48767"/>
                  </a:cubicBezTo>
                  <a:close/>
                </a:path>
              </a:pathLst>
            </a:custGeom>
            <a:solidFill>
              <a:schemeClr val="accent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35" name="Shape 135"/>
            <p:cNvSpPr/>
            <p:nvPr/>
          </p:nvSpPr>
          <p:spPr>
            <a:xfrm>
              <a:off x="8056563" y="3081338"/>
              <a:ext cx="627000" cy="730200"/>
            </a:xfrm>
            <a:custGeom>
              <a:avLst/>
              <a:gdLst/>
              <a:ahLst/>
              <a:cxnLst/>
              <a:rect l="0" t="0" r="0" b="0"/>
              <a:pathLst>
                <a:path w="120000" h="120000" extrusionOk="0">
                  <a:moveTo>
                    <a:pt x="82261" y="120000"/>
                  </a:moveTo>
                  <a:cubicBezTo>
                    <a:pt x="37738" y="120000"/>
                    <a:pt x="37738" y="120000"/>
                    <a:pt x="37738" y="120000"/>
                  </a:cubicBezTo>
                  <a:cubicBezTo>
                    <a:pt x="36890" y="120000"/>
                    <a:pt x="36042" y="119272"/>
                    <a:pt x="36042" y="118181"/>
                  </a:cubicBezTo>
                  <a:cubicBezTo>
                    <a:pt x="36042" y="117818"/>
                    <a:pt x="36042" y="117454"/>
                    <a:pt x="36466" y="117090"/>
                  </a:cubicBezTo>
                  <a:cubicBezTo>
                    <a:pt x="36042" y="104363"/>
                    <a:pt x="27137" y="93818"/>
                    <a:pt x="18233" y="83272"/>
                  </a:cubicBezTo>
                  <a:cubicBezTo>
                    <a:pt x="9328" y="72727"/>
                    <a:pt x="0" y="61454"/>
                    <a:pt x="0" y="48000"/>
                  </a:cubicBezTo>
                  <a:cubicBezTo>
                    <a:pt x="0" y="24727"/>
                    <a:pt x="22897" y="0"/>
                    <a:pt x="60212" y="0"/>
                  </a:cubicBezTo>
                  <a:cubicBezTo>
                    <a:pt x="75053" y="0"/>
                    <a:pt x="90318" y="5090"/>
                    <a:pt x="101766" y="14545"/>
                  </a:cubicBezTo>
                  <a:cubicBezTo>
                    <a:pt x="113215" y="23636"/>
                    <a:pt x="120000" y="36000"/>
                    <a:pt x="120000" y="48000"/>
                  </a:cubicBezTo>
                  <a:cubicBezTo>
                    <a:pt x="120000" y="61454"/>
                    <a:pt x="110671" y="72727"/>
                    <a:pt x="101766" y="83272"/>
                  </a:cubicBezTo>
                  <a:cubicBezTo>
                    <a:pt x="92862" y="93818"/>
                    <a:pt x="84381" y="104363"/>
                    <a:pt x="83533" y="117090"/>
                  </a:cubicBezTo>
                  <a:cubicBezTo>
                    <a:pt x="83957" y="117454"/>
                    <a:pt x="84381" y="117818"/>
                    <a:pt x="84381" y="118181"/>
                  </a:cubicBezTo>
                  <a:cubicBezTo>
                    <a:pt x="84381" y="119272"/>
                    <a:pt x="83533" y="120000"/>
                    <a:pt x="82261" y="120000"/>
                  </a:cubicBezTo>
                  <a:close/>
                  <a:moveTo>
                    <a:pt x="40282" y="116363"/>
                  </a:moveTo>
                  <a:cubicBezTo>
                    <a:pt x="79717" y="116363"/>
                    <a:pt x="79717" y="116363"/>
                    <a:pt x="79717" y="116363"/>
                  </a:cubicBezTo>
                  <a:cubicBezTo>
                    <a:pt x="80565" y="102909"/>
                    <a:pt x="89893" y="92000"/>
                    <a:pt x="98374" y="81454"/>
                  </a:cubicBezTo>
                  <a:cubicBezTo>
                    <a:pt x="107703" y="70545"/>
                    <a:pt x="116183" y="60363"/>
                    <a:pt x="116183" y="48000"/>
                  </a:cubicBezTo>
                  <a:cubicBezTo>
                    <a:pt x="116183" y="24363"/>
                    <a:pt x="89469" y="3272"/>
                    <a:pt x="60212" y="3272"/>
                  </a:cubicBezTo>
                  <a:cubicBezTo>
                    <a:pt x="25441" y="3272"/>
                    <a:pt x="3816" y="26545"/>
                    <a:pt x="3816" y="48000"/>
                  </a:cubicBezTo>
                  <a:cubicBezTo>
                    <a:pt x="3816" y="60363"/>
                    <a:pt x="12720" y="70545"/>
                    <a:pt x="21625" y="81454"/>
                  </a:cubicBezTo>
                  <a:cubicBezTo>
                    <a:pt x="30530" y="92000"/>
                    <a:pt x="39434" y="102909"/>
                    <a:pt x="40282" y="116363"/>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36" name="Shape 136"/>
            <p:cNvSpPr/>
            <p:nvPr/>
          </p:nvSpPr>
          <p:spPr>
            <a:xfrm>
              <a:off x="8242301" y="3836988"/>
              <a:ext cx="257100" cy="96900"/>
            </a:xfrm>
            <a:custGeom>
              <a:avLst/>
              <a:gdLst/>
              <a:ahLst/>
              <a:cxnLst/>
              <a:rect l="0" t="0" r="0" b="0"/>
              <a:pathLst>
                <a:path w="120000" h="120000" extrusionOk="0">
                  <a:moveTo>
                    <a:pt x="114827" y="120000"/>
                  </a:moveTo>
                  <a:cubicBezTo>
                    <a:pt x="4137" y="120000"/>
                    <a:pt x="4137" y="120000"/>
                    <a:pt x="4137" y="120000"/>
                  </a:cubicBezTo>
                  <a:cubicBezTo>
                    <a:pt x="2068" y="120000"/>
                    <a:pt x="0" y="114545"/>
                    <a:pt x="0" y="109090"/>
                  </a:cubicBezTo>
                  <a:cubicBezTo>
                    <a:pt x="0" y="103636"/>
                    <a:pt x="1034" y="98181"/>
                    <a:pt x="3103" y="95454"/>
                  </a:cubicBezTo>
                  <a:cubicBezTo>
                    <a:pt x="84827" y="24545"/>
                    <a:pt x="84827" y="24545"/>
                    <a:pt x="84827" y="24545"/>
                  </a:cubicBezTo>
                  <a:cubicBezTo>
                    <a:pt x="4137" y="24545"/>
                    <a:pt x="4137" y="24545"/>
                    <a:pt x="4137" y="24545"/>
                  </a:cubicBezTo>
                  <a:cubicBezTo>
                    <a:pt x="2068" y="24545"/>
                    <a:pt x="0" y="19090"/>
                    <a:pt x="0" y="10909"/>
                  </a:cubicBezTo>
                  <a:cubicBezTo>
                    <a:pt x="0" y="5454"/>
                    <a:pt x="2068" y="0"/>
                    <a:pt x="4137" y="0"/>
                  </a:cubicBezTo>
                  <a:cubicBezTo>
                    <a:pt x="114827" y="0"/>
                    <a:pt x="114827" y="0"/>
                    <a:pt x="114827" y="0"/>
                  </a:cubicBezTo>
                  <a:cubicBezTo>
                    <a:pt x="116896" y="0"/>
                    <a:pt x="118965" y="2727"/>
                    <a:pt x="118965" y="10909"/>
                  </a:cubicBezTo>
                  <a:cubicBezTo>
                    <a:pt x="120000" y="16363"/>
                    <a:pt x="117931" y="21818"/>
                    <a:pt x="115862" y="24545"/>
                  </a:cubicBezTo>
                  <a:cubicBezTo>
                    <a:pt x="34137" y="95454"/>
                    <a:pt x="34137" y="95454"/>
                    <a:pt x="34137" y="95454"/>
                  </a:cubicBezTo>
                  <a:cubicBezTo>
                    <a:pt x="114827" y="95454"/>
                    <a:pt x="114827" y="95454"/>
                    <a:pt x="114827" y="95454"/>
                  </a:cubicBezTo>
                  <a:cubicBezTo>
                    <a:pt x="116896" y="95454"/>
                    <a:pt x="118965" y="100909"/>
                    <a:pt x="118965" y="106363"/>
                  </a:cubicBezTo>
                  <a:cubicBezTo>
                    <a:pt x="118965" y="114545"/>
                    <a:pt x="116896" y="120000"/>
                    <a:pt x="114827" y="120000"/>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37" name="Shape 137"/>
            <p:cNvSpPr/>
            <p:nvPr/>
          </p:nvSpPr>
          <p:spPr>
            <a:xfrm>
              <a:off x="8242301" y="3960813"/>
              <a:ext cx="254100" cy="18900"/>
            </a:xfrm>
            <a:custGeom>
              <a:avLst/>
              <a:gdLst/>
              <a:ahLst/>
              <a:cxnLst/>
              <a:rect l="0" t="0" r="0" b="0"/>
              <a:pathLst>
                <a:path w="120000" h="120000" extrusionOk="0">
                  <a:moveTo>
                    <a:pt x="115826" y="120000"/>
                  </a:moveTo>
                  <a:cubicBezTo>
                    <a:pt x="4173" y="120000"/>
                    <a:pt x="4173" y="120000"/>
                    <a:pt x="4173" y="120000"/>
                  </a:cubicBezTo>
                  <a:cubicBezTo>
                    <a:pt x="2086" y="120000"/>
                    <a:pt x="0" y="93333"/>
                    <a:pt x="0" y="53333"/>
                  </a:cubicBezTo>
                  <a:cubicBezTo>
                    <a:pt x="0" y="26666"/>
                    <a:pt x="2086" y="0"/>
                    <a:pt x="4173" y="0"/>
                  </a:cubicBezTo>
                  <a:cubicBezTo>
                    <a:pt x="115826" y="0"/>
                    <a:pt x="115826" y="0"/>
                    <a:pt x="115826" y="0"/>
                  </a:cubicBezTo>
                  <a:cubicBezTo>
                    <a:pt x="117913" y="0"/>
                    <a:pt x="120000" y="26666"/>
                    <a:pt x="120000" y="53333"/>
                  </a:cubicBezTo>
                  <a:cubicBezTo>
                    <a:pt x="120000" y="93333"/>
                    <a:pt x="117913" y="120000"/>
                    <a:pt x="115826" y="120000"/>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38" name="Shape 138"/>
            <p:cNvSpPr/>
            <p:nvPr/>
          </p:nvSpPr>
          <p:spPr>
            <a:xfrm>
              <a:off x="8399463" y="3402013"/>
              <a:ext cx="147600" cy="112800"/>
            </a:xfrm>
            <a:custGeom>
              <a:avLst/>
              <a:gdLst/>
              <a:ahLst/>
              <a:cxnLst/>
              <a:rect l="0" t="0" r="0" b="0"/>
              <a:pathLst>
                <a:path w="120000" h="120000" extrusionOk="0">
                  <a:moveTo>
                    <a:pt x="71641" y="120000"/>
                  </a:moveTo>
                  <a:cubicBezTo>
                    <a:pt x="8955" y="120000"/>
                    <a:pt x="8955" y="120000"/>
                    <a:pt x="8955" y="120000"/>
                  </a:cubicBezTo>
                  <a:cubicBezTo>
                    <a:pt x="7164" y="120000"/>
                    <a:pt x="3582" y="120000"/>
                    <a:pt x="1791" y="117647"/>
                  </a:cubicBezTo>
                  <a:cubicBezTo>
                    <a:pt x="1791" y="115294"/>
                    <a:pt x="0" y="110588"/>
                    <a:pt x="0" y="108235"/>
                  </a:cubicBezTo>
                  <a:cubicBezTo>
                    <a:pt x="10746" y="18823"/>
                    <a:pt x="37611" y="0"/>
                    <a:pt x="57313" y="0"/>
                  </a:cubicBezTo>
                  <a:cubicBezTo>
                    <a:pt x="66268" y="0"/>
                    <a:pt x="75223" y="2352"/>
                    <a:pt x="85970" y="9411"/>
                  </a:cubicBezTo>
                  <a:cubicBezTo>
                    <a:pt x="107462" y="25882"/>
                    <a:pt x="120000" y="54117"/>
                    <a:pt x="114626" y="80000"/>
                  </a:cubicBezTo>
                  <a:cubicBezTo>
                    <a:pt x="109253" y="103529"/>
                    <a:pt x="93134" y="120000"/>
                    <a:pt x="71641" y="120000"/>
                  </a:cubicBezTo>
                  <a:close/>
                  <a:moveTo>
                    <a:pt x="17910" y="98823"/>
                  </a:moveTo>
                  <a:cubicBezTo>
                    <a:pt x="71641" y="98823"/>
                    <a:pt x="71641" y="98823"/>
                    <a:pt x="71641" y="98823"/>
                  </a:cubicBezTo>
                  <a:cubicBezTo>
                    <a:pt x="85970" y="98823"/>
                    <a:pt x="94925" y="89411"/>
                    <a:pt x="98507" y="75294"/>
                  </a:cubicBezTo>
                  <a:cubicBezTo>
                    <a:pt x="100298" y="61176"/>
                    <a:pt x="96716" y="42352"/>
                    <a:pt x="78805" y="28235"/>
                  </a:cubicBezTo>
                  <a:cubicBezTo>
                    <a:pt x="69850" y="23529"/>
                    <a:pt x="62686" y="21176"/>
                    <a:pt x="57313" y="21176"/>
                  </a:cubicBezTo>
                  <a:cubicBezTo>
                    <a:pt x="34029" y="21176"/>
                    <a:pt x="23283" y="65882"/>
                    <a:pt x="17910" y="98823"/>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39" name="Shape 139"/>
            <p:cNvSpPr/>
            <p:nvPr/>
          </p:nvSpPr>
          <p:spPr>
            <a:xfrm>
              <a:off x="8193088" y="3402013"/>
              <a:ext cx="146100" cy="112800"/>
            </a:xfrm>
            <a:custGeom>
              <a:avLst/>
              <a:gdLst/>
              <a:ahLst/>
              <a:cxnLst/>
              <a:rect l="0" t="0" r="0" b="0"/>
              <a:pathLst>
                <a:path w="120000" h="120000" extrusionOk="0">
                  <a:moveTo>
                    <a:pt x="110909" y="120000"/>
                  </a:moveTo>
                  <a:cubicBezTo>
                    <a:pt x="47272" y="120000"/>
                    <a:pt x="47272" y="120000"/>
                    <a:pt x="47272" y="120000"/>
                  </a:cubicBezTo>
                  <a:cubicBezTo>
                    <a:pt x="27272" y="120000"/>
                    <a:pt x="9090" y="103529"/>
                    <a:pt x="5454" y="80000"/>
                  </a:cubicBezTo>
                  <a:cubicBezTo>
                    <a:pt x="0" y="54117"/>
                    <a:pt x="10909" y="25882"/>
                    <a:pt x="32727" y="9411"/>
                  </a:cubicBezTo>
                  <a:cubicBezTo>
                    <a:pt x="43636" y="2352"/>
                    <a:pt x="52727" y="0"/>
                    <a:pt x="61818" y="0"/>
                  </a:cubicBezTo>
                  <a:cubicBezTo>
                    <a:pt x="83636" y="0"/>
                    <a:pt x="109090" y="18823"/>
                    <a:pt x="120000" y="108235"/>
                  </a:cubicBezTo>
                  <a:cubicBezTo>
                    <a:pt x="120000" y="110588"/>
                    <a:pt x="120000" y="115294"/>
                    <a:pt x="118181" y="117647"/>
                  </a:cubicBezTo>
                  <a:cubicBezTo>
                    <a:pt x="116363" y="120000"/>
                    <a:pt x="114545" y="120000"/>
                    <a:pt x="110909" y="120000"/>
                  </a:cubicBezTo>
                  <a:close/>
                  <a:moveTo>
                    <a:pt x="61818" y="21176"/>
                  </a:moveTo>
                  <a:cubicBezTo>
                    <a:pt x="56363" y="21176"/>
                    <a:pt x="49090" y="23529"/>
                    <a:pt x="40000" y="28235"/>
                  </a:cubicBezTo>
                  <a:cubicBezTo>
                    <a:pt x="21818" y="42352"/>
                    <a:pt x="18181" y="61176"/>
                    <a:pt x="20000" y="75294"/>
                  </a:cubicBezTo>
                  <a:cubicBezTo>
                    <a:pt x="23636" y="89411"/>
                    <a:pt x="34545" y="98823"/>
                    <a:pt x="47272" y="98823"/>
                  </a:cubicBezTo>
                  <a:cubicBezTo>
                    <a:pt x="101818" y="98823"/>
                    <a:pt x="101818" y="98823"/>
                    <a:pt x="101818" y="98823"/>
                  </a:cubicBezTo>
                  <a:cubicBezTo>
                    <a:pt x="96363" y="65882"/>
                    <a:pt x="85454" y="21176"/>
                    <a:pt x="61818" y="21176"/>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40" name="Shape 140"/>
            <p:cNvSpPr/>
            <p:nvPr/>
          </p:nvSpPr>
          <p:spPr>
            <a:xfrm>
              <a:off x="8320088" y="3495675"/>
              <a:ext cx="101700" cy="314400"/>
            </a:xfrm>
            <a:custGeom>
              <a:avLst/>
              <a:gdLst/>
              <a:ahLst/>
              <a:cxnLst/>
              <a:rect l="0" t="0" r="0" b="0"/>
              <a:pathLst>
                <a:path w="120000" h="120000" extrusionOk="0">
                  <a:moveTo>
                    <a:pt x="101739" y="120000"/>
                  </a:moveTo>
                  <a:cubicBezTo>
                    <a:pt x="15652" y="120000"/>
                    <a:pt x="15652" y="120000"/>
                    <a:pt x="15652" y="120000"/>
                  </a:cubicBezTo>
                  <a:cubicBezTo>
                    <a:pt x="10434" y="120000"/>
                    <a:pt x="5217" y="118309"/>
                    <a:pt x="5217" y="115774"/>
                  </a:cubicBezTo>
                  <a:cubicBezTo>
                    <a:pt x="5217" y="25352"/>
                    <a:pt x="5217" y="25352"/>
                    <a:pt x="5217" y="25352"/>
                  </a:cubicBezTo>
                  <a:cubicBezTo>
                    <a:pt x="5217" y="25352"/>
                    <a:pt x="5217" y="16056"/>
                    <a:pt x="0" y="4225"/>
                  </a:cubicBezTo>
                  <a:cubicBezTo>
                    <a:pt x="0" y="3380"/>
                    <a:pt x="0" y="2535"/>
                    <a:pt x="2608" y="1690"/>
                  </a:cubicBezTo>
                  <a:cubicBezTo>
                    <a:pt x="5217" y="845"/>
                    <a:pt x="7826" y="0"/>
                    <a:pt x="10434" y="0"/>
                  </a:cubicBezTo>
                  <a:cubicBezTo>
                    <a:pt x="106956" y="0"/>
                    <a:pt x="106956" y="0"/>
                    <a:pt x="106956" y="0"/>
                  </a:cubicBezTo>
                  <a:cubicBezTo>
                    <a:pt x="109565" y="0"/>
                    <a:pt x="112173" y="845"/>
                    <a:pt x="114782" y="1690"/>
                  </a:cubicBezTo>
                  <a:cubicBezTo>
                    <a:pt x="117391" y="2535"/>
                    <a:pt x="120000" y="3380"/>
                    <a:pt x="117391" y="4225"/>
                  </a:cubicBezTo>
                  <a:cubicBezTo>
                    <a:pt x="112173" y="16056"/>
                    <a:pt x="114782" y="25352"/>
                    <a:pt x="114782" y="25352"/>
                  </a:cubicBezTo>
                  <a:cubicBezTo>
                    <a:pt x="114782" y="115774"/>
                    <a:pt x="114782" y="115774"/>
                    <a:pt x="114782" y="115774"/>
                  </a:cubicBezTo>
                  <a:cubicBezTo>
                    <a:pt x="114782" y="118309"/>
                    <a:pt x="109565" y="120000"/>
                    <a:pt x="101739" y="120000"/>
                  </a:cubicBezTo>
                  <a:close/>
                  <a:moveTo>
                    <a:pt x="28695" y="112394"/>
                  </a:moveTo>
                  <a:cubicBezTo>
                    <a:pt x="91304" y="112394"/>
                    <a:pt x="91304" y="112394"/>
                    <a:pt x="91304" y="112394"/>
                  </a:cubicBezTo>
                  <a:cubicBezTo>
                    <a:pt x="91304" y="25352"/>
                    <a:pt x="91304" y="25352"/>
                    <a:pt x="91304" y="25352"/>
                  </a:cubicBezTo>
                  <a:cubicBezTo>
                    <a:pt x="91304" y="25352"/>
                    <a:pt x="88695" y="17746"/>
                    <a:pt x="93913" y="7605"/>
                  </a:cubicBezTo>
                  <a:cubicBezTo>
                    <a:pt x="26086" y="7605"/>
                    <a:pt x="26086" y="7605"/>
                    <a:pt x="26086" y="7605"/>
                  </a:cubicBezTo>
                  <a:cubicBezTo>
                    <a:pt x="28695" y="17746"/>
                    <a:pt x="28695" y="25352"/>
                    <a:pt x="28695" y="26197"/>
                  </a:cubicBezTo>
                  <a:lnTo>
                    <a:pt x="28695" y="112394"/>
                  </a:ln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41" name="Shape 141"/>
            <p:cNvSpPr/>
            <p:nvPr/>
          </p:nvSpPr>
          <p:spPr>
            <a:xfrm>
              <a:off x="5411788" y="3960813"/>
              <a:ext cx="2959200" cy="2897100"/>
            </a:xfrm>
            <a:custGeom>
              <a:avLst/>
              <a:gdLst/>
              <a:ahLst/>
              <a:cxnLst/>
              <a:rect l="0" t="0" r="0" b="0"/>
              <a:pathLst>
                <a:path w="120000" h="120000" extrusionOk="0">
                  <a:moveTo>
                    <a:pt x="120000" y="0"/>
                  </a:moveTo>
                  <a:cubicBezTo>
                    <a:pt x="120000" y="52987"/>
                    <a:pt x="120000" y="52987"/>
                    <a:pt x="120000" y="52987"/>
                  </a:cubicBezTo>
                  <a:cubicBezTo>
                    <a:pt x="120000" y="59037"/>
                    <a:pt x="115146" y="63896"/>
                    <a:pt x="109213" y="63896"/>
                  </a:cubicBezTo>
                  <a:cubicBezTo>
                    <a:pt x="10696" y="63896"/>
                    <a:pt x="10696" y="63896"/>
                    <a:pt x="10696" y="63896"/>
                  </a:cubicBezTo>
                  <a:cubicBezTo>
                    <a:pt x="4764" y="63896"/>
                    <a:pt x="0" y="68846"/>
                    <a:pt x="0" y="74896"/>
                  </a:cubicBezTo>
                  <a:cubicBezTo>
                    <a:pt x="0" y="120000"/>
                    <a:pt x="0" y="120000"/>
                    <a:pt x="0" y="120000"/>
                  </a:cubicBezTo>
                </a:path>
              </a:pathLst>
            </a:custGeom>
            <a:noFill/>
            <a:ln w="34925" cap="flat" cmpd="sng">
              <a:solidFill>
                <a:schemeClr val="accent1"/>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42" name="Shape 142"/>
            <p:cNvSpPr/>
            <p:nvPr/>
          </p:nvSpPr>
          <p:spPr>
            <a:xfrm>
              <a:off x="6429376" y="2733675"/>
              <a:ext cx="1182600" cy="4124400"/>
            </a:xfrm>
            <a:custGeom>
              <a:avLst/>
              <a:gdLst/>
              <a:ahLst/>
              <a:cxnLst/>
              <a:rect l="0" t="0" r="0" b="0"/>
              <a:pathLst>
                <a:path w="120000" h="120000" extrusionOk="0">
                  <a:moveTo>
                    <a:pt x="120000" y="0"/>
                  </a:moveTo>
                  <a:cubicBezTo>
                    <a:pt x="120000" y="17713"/>
                    <a:pt x="120000" y="17713"/>
                    <a:pt x="120000" y="17713"/>
                  </a:cubicBezTo>
                  <a:cubicBezTo>
                    <a:pt x="120000" y="21964"/>
                    <a:pt x="107865" y="25442"/>
                    <a:pt x="92808" y="25442"/>
                  </a:cubicBezTo>
                  <a:cubicBezTo>
                    <a:pt x="30112" y="25442"/>
                    <a:pt x="30112" y="25442"/>
                    <a:pt x="30112" y="25442"/>
                  </a:cubicBezTo>
                  <a:cubicBezTo>
                    <a:pt x="13483" y="25442"/>
                    <a:pt x="0" y="29307"/>
                    <a:pt x="0" y="34138"/>
                  </a:cubicBezTo>
                  <a:cubicBezTo>
                    <a:pt x="0" y="120000"/>
                    <a:pt x="0" y="120000"/>
                    <a:pt x="0" y="120000"/>
                  </a:cubicBezTo>
                </a:path>
              </a:pathLst>
            </a:custGeom>
            <a:noFill/>
            <a:ln w="61900" cap="flat" cmpd="sng">
              <a:solidFill>
                <a:schemeClr val="accent4"/>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43" name="Shape 143"/>
            <p:cNvSpPr/>
            <p:nvPr/>
          </p:nvSpPr>
          <p:spPr>
            <a:xfrm>
              <a:off x="7477126" y="2546350"/>
              <a:ext cx="260400" cy="157200"/>
            </a:xfrm>
            <a:custGeom>
              <a:avLst/>
              <a:gdLst/>
              <a:ahLst/>
              <a:cxnLst/>
              <a:rect l="0" t="0" r="0" b="0"/>
              <a:pathLst>
                <a:path w="120000" h="120000" extrusionOk="0">
                  <a:moveTo>
                    <a:pt x="109743" y="0"/>
                  </a:moveTo>
                  <a:cubicBezTo>
                    <a:pt x="10256" y="0"/>
                    <a:pt x="10256" y="0"/>
                    <a:pt x="10256" y="0"/>
                  </a:cubicBezTo>
                  <a:cubicBezTo>
                    <a:pt x="5128" y="0"/>
                    <a:pt x="0" y="8450"/>
                    <a:pt x="0" y="16901"/>
                  </a:cubicBezTo>
                  <a:cubicBezTo>
                    <a:pt x="0" y="103098"/>
                    <a:pt x="0" y="103098"/>
                    <a:pt x="0" y="103098"/>
                  </a:cubicBezTo>
                  <a:cubicBezTo>
                    <a:pt x="0" y="113239"/>
                    <a:pt x="5128" y="120000"/>
                    <a:pt x="10256" y="120000"/>
                  </a:cubicBezTo>
                  <a:cubicBezTo>
                    <a:pt x="109743" y="120000"/>
                    <a:pt x="109743" y="120000"/>
                    <a:pt x="109743" y="120000"/>
                  </a:cubicBezTo>
                  <a:cubicBezTo>
                    <a:pt x="114871" y="120000"/>
                    <a:pt x="120000" y="113239"/>
                    <a:pt x="120000" y="103098"/>
                  </a:cubicBezTo>
                  <a:cubicBezTo>
                    <a:pt x="120000" y="16901"/>
                    <a:pt x="120000" y="16901"/>
                    <a:pt x="120000" y="16901"/>
                  </a:cubicBezTo>
                  <a:cubicBezTo>
                    <a:pt x="120000" y="8450"/>
                    <a:pt x="114871" y="0"/>
                    <a:pt x="109743" y="0"/>
                  </a:cubicBezTo>
                  <a:close/>
                  <a:moveTo>
                    <a:pt x="104615" y="82816"/>
                  </a:moveTo>
                  <a:cubicBezTo>
                    <a:pt x="106666" y="84507"/>
                    <a:pt x="108717" y="89577"/>
                    <a:pt x="107692" y="92957"/>
                  </a:cubicBezTo>
                  <a:cubicBezTo>
                    <a:pt x="107692" y="98028"/>
                    <a:pt x="104615" y="99718"/>
                    <a:pt x="102564" y="99718"/>
                  </a:cubicBezTo>
                  <a:cubicBezTo>
                    <a:pt x="17435" y="99718"/>
                    <a:pt x="17435" y="99718"/>
                    <a:pt x="17435" y="99718"/>
                  </a:cubicBezTo>
                  <a:cubicBezTo>
                    <a:pt x="14358" y="99718"/>
                    <a:pt x="12307" y="96338"/>
                    <a:pt x="12307" y="91267"/>
                  </a:cubicBezTo>
                  <a:cubicBezTo>
                    <a:pt x="12307" y="86197"/>
                    <a:pt x="14358" y="82816"/>
                    <a:pt x="17435" y="82816"/>
                  </a:cubicBezTo>
                  <a:cubicBezTo>
                    <a:pt x="75897" y="82816"/>
                    <a:pt x="75897" y="82816"/>
                    <a:pt x="75897" y="82816"/>
                  </a:cubicBezTo>
                  <a:cubicBezTo>
                    <a:pt x="15384" y="40563"/>
                    <a:pt x="15384" y="40563"/>
                    <a:pt x="15384" y="40563"/>
                  </a:cubicBezTo>
                  <a:cubicBezTo>
                    <a:pt x="13333" y="38873"/>
                    <a:pt x="11282" y="33802"/>
                    <a:pt x="12307" y="30422"/>
                  </a:cubicBezTo>
                  <a:cubicBezTo>
                    <a:pt x="12307" y="27042"/>
                    <a:pt x="15384" y="23661"/>
                    <a:pt x="17435" y="23661"/>
                  </a:cubicBezTo>
                  <a:cubicBezTo>
                    <a:pt x="102564" y="23661"/>
                    <a:pt x="102564" y="23661"/>
                    <a:pt x="102564" y="23661"/>
                  </a:cubicBezTo>
                  <a:cubicBezTo>
                    <a:pt x="105641" y="23661"/>
                    <a:pt x="107692" y="27042"/>
                    <a:pt x="107692" y="32112"/>
                  </a:cubicBezTo>
                  <a:cubicBezTo>
                    <a:pt x="107692" y="37183"/>
                    <a:pt x="105641" y="40563"/>
                    <a:pt x="102564" y="40563"/>
                  </a:cubicBezTo>
                  <a:cubicBezTo>
                    <a:pt x="44102" y="40563"/>
                    <a:pt x="44102" y="40563"/>
                    <a:pt x="44102" y="40563"/>
                  </a:cubicBezTo>
                  <a:lnTo>
                    <a:pt x="104615" y="82816"/>
                  </a:lnTo>
                  <a:close/>
                </a:path>
              </a:pathLst>
            </a:custGeom>
            <a:solidFill>
              <a:schemeClr val="accent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44" name="Shape 144"/>
            <p:cNvSpPr/>
            <p:nvPr/>
          </p:nvSpPr>
          <p:spPr>
            <a:xfrm>
              <a:off x="7543801" y="2722563"/>
              <a:ext cx="126900" cy="28500"/>
            </a:xfrm>
            <a:custGeom>
              <a:avLst/>
              <a:gdLst/>
              <a:ahLst/>
              <a:cxnLst/>
              <a:rect l="0" t="0" r="0" b="0"/>
              <a:pathLst>
                <a:path w="120000" h="120000" extrusionOk="0">
                  <a:moveTo>
                    <a:pt x="0" y="0"/>
                  </a:moveTo>
                  <a:cubicBezTo>
                    <a:pt x="14736" y="73846"/>
                    <a:pt x="35789" y="120000"/>
                    <a:pt x="61052" y="120000"/>
                  </a:cubicBezTo>
                  <a:cubicBezTo>
                    <a:pt x="84210" y="120000"/>
                    <a:pt x="105263" y="73846"/>
                    <a:pt x="119999" y="0"/>
                  </a:cubicBezTo>
                  <a:lnTo>
                    <a:pt x="0" y="0"/>
                  </a:lnTo>
                  <a:close/>
                </a:path>
              </a:pathLst>
            </a:custGeom>
            <a:solidFill>
              <a:schemeClr val="accent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45" name="Shape 145"/>
            <p:cNvSpPr/>
            <p:nvPr/>
          </p:nvSpPr>
          <p:spPr>
            <a:xfrm>
              <a:off x="7258051" y="1735138"/>
              <a:ext cx="698400" cy="789000"/>
            </a:xfrm>
            <a:custGeom>
              <a:avLst/>
              <a:gdLst/>
              <a:ahLst/>
              <a:cxnLst/>
              <a:rect l="0" t="0" r="0" b="0"/>
              <a:pathLst>
                <a:path w="120000" h="120000" extrusionOk="0">
                  <a:moveTo>
                    <a:pt x="60190" y="0"/>
                  </a:moveTo>
                  <a:cubicBezTo>
                    <a:pt x="26666" y="0"/>
                    <a:pt x="0" y="23595"/>
                    <a:pt x="0" y="53258"/>
                  </a:cubicBezTo>
                  <a:cubicBezTo>
                    <a:pt x="0" y="75505"/>
                    <a:pt x="15619" y="94719"/>
                    <a:pt x="37714" y="102808"/>
                  </a:cubicBezTo>
                  <a:cubicBezTo>
                    <a:pt x="37714" y="116629"/>
                    <a:pt x="37714" y="116629"/>
                    <a:pt x="37714" y="116629"/>
                  </a:cubicBezTo>
                  <a:cubicBezTo>
                    <a:pt x="37714" y="118651"/>
                    <a:pt x="39619" y="120000"/>
                    <a:pt x="41523" y="120000"/>
                  </a:cubicBezTo>
                  <a:cubicBezTo>
                    <a:pt x="78476" y="120000"/>
                    <a:pt x="78476" y="120000"/>
                    <a:pt x="78476" y="120000"/>
                  </a:cubicBezTo>
                  <a:cubicBezTo>
                    <a:pt x="80761" y="120000"/>
                    <a:pt x="82285" y="118651"/>
                    <a:pt x="82285" y="116629"/>
                  </a:cubicBezTo>
                  <a:cubicBezTo>
                    <a:pt x="82285" y="102808"/>
                    <a:pt x="82285" y="102808"/>
                    <a:pt x="82285" y="102808"/>
                  </a:cubicBezTo>
                  <a:cubicBezTo>
                    <a:pt x="104380" y="94719"/>
                    <a:pt x="120000" y="75505"/>
                    <a:pt x="120000" y="53258"/>
                  </a:cubicBezTo>
                  <a:cubicBezTo>
                    <a:pt x="120000" y="23595"/>
                    <a:pt x="93333" y="0"/>
                    <a:pt x="60190" y="0"/>
                  </a:cubicBezTo>
                  <a:close/>
                  <a:moveTo>
                    <a:pt x="56761" y="84269"/>
                  </a:moveTo>
                  <a:cubicBezTo>
                    <a:pt x="56761" y="61348"/>
                    <a:pt x="56761" y="61348"/>
                    <a:pt x="56761" y="61348"/>
                  </a:cubicBezTo>
                  <a:cubicBezTo>
                    <a:pt x="48761" y="61348"/>
                    <a:pt x="48761" y="61348"/>
                    <a:pt x="48761" y="61348"/>
                  </a:cubicBezTo>
                  <a:cubicBezTo>
                    <a:pt x="63238" y="30674"/>
                    <a:pt x="63238" y="30674"/>
                    <a:pt x="63238" y="30674"/>
                  </a:cubicBezTo>
                  <a:cubicBezTo>
                    <a:pt x="63238" y="53595"/>
                    <a:pt x="63238" y="53595"/>
                    <a:pt x="63238" y="53595"/>
                  </a:cubicBezTo>
                  <a:cubicBezTo>
                    <a:pt x="71238" y="53595"/>
                    <a:pt x="71238" y="53595"/>
                    <a:pt x="71238" y="53595"/>
                  </a:cubicBezTo>
                  <a:lnTo>
                    <a:pt x="56761" y="84269"/>
                  </a:lnTo>
                  <a:close/>
                </a:path>
              </a:pathLst>
            </a:custGeom>
            <a:solidFill>
              <a:schemeClr val="accent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cxnSp>
          <p:nvCxnSpPr>
            <p:cNvPr id="146" name="Shape 146"/>
            <p:cNvCxnSpPr/>
            <p:nvPr/>
          </p:nvCxnSpPr>
          <p:spPr>
            <a:xfrm>
              <a:off x="6724651" y="6858000"/>
              <a:ext cx="0" cy="0"/>
            </a:xfrm>
            <a:prstGeom prst="straightConnector1">
              <a:avLst/>
            </a:prstGeom>
            <a:noFill/>
            <a:ln w="46025" cap="flat" cmpd="sng">
              <a:solidFill>
                <a:srgbClr val="00BCD4"/>
              </a:solidFill>
              <a:prstDash val="solid"/>
              <a:miter lim="8000"/>
              <a:headEnd type="none" w="med" len="med"/>
              <a:tailEnd type="none" w="med" len="med"/>
            </a:ln>
          </p:spPr>
        </p:cxnSp>
        <p:sp>
          <p:nvSpPr>
            <p:cNvPr id="147" name="Shape 147"/>
            <p:cNvSpPr/>
            <p:nvPr/>
          </p:nvSpPr>
          <p:spPr>
            <a:xfrm>
              <a:off x="3665538" y="3743325"/>
              <a:ext cx="228600" cy="31800"/>
            </a:xfrm>
            <a:custGeom>
              <a:avLst/>
              <a:gdLst/>
              <a:ahLst/>
              <a:cxnLst/>
              <a:rect l="0" t="0" r="0" b="0"/>
              <a:pathLst>
                <a:path w="120000" h="120000" extrusionOk="0">
                  <a:moveTo>
                    <a:pt x="113009" y="119999"/>
                  </a:moveTo>
                  <a:cubicBezTo>
                    <a:pt x="8155" y="119999"/>
                    <a:pt x="8155" y="119999"/>
                    <a:pt x="8155" y="119999"/>
                  </a:cubicBezTo>
                  <a:cubicBezTo>
                    <a:pt x="3495" y="119999"/>
                    <a:pt x="0" y="94285"/>
                    <a:pt x="0" y="59999"/>
                  </a:cubicBezTo>
                  <a:cubicBezTo>
                    <a:pt x="0" y="59999"/>
                    <a:pt x="0" y="59999"/>
                    <a:pt x="0" y="59999"/>
                  </a:cubicBezTo>
                  <a:cubicBezTo>
                    <a:pt x="0" y="25714"/>
                    <a:pt x="3495" y="0"/>
                    <a:pt x="8155" y="0"/>
                  </a:cubicBezTo>
                  <a:cubicBezTo>
                    <a:pt x="113009" y="0"/>
                    <a:pt x="113009" y="0"/>
                    <a:pt x="113009" y="0"/>
                  </a:cubicBezTo>
                  <a:cubicBezTo>
                    <a:pt x="116504" y="0"/>
                    <a:pt x="120000" y="25714"/>
                    <a:pt x="120000" y="59999"/>
                  </a:cubicBezTo>
                  <a:cubicBezTo>
                    <a:pt x="120000" y="59999"/>
                    <a:pt x="120000" y="59999"/>
                    <a:pt x="120000" y="59999"/>
                  </a:cubicBezTo>
                  <a:cubicBezTo>
                    <a:pt x="120000" y="94285"/>
                    <a:pt x="116504" y="119999"/>
                    <a:pt x="113009" y="119999"/>
                  </a:cubicBezTo>
                  <a:close/>
                </a:path>
              </a:pathLst>
            </a:custGeom>
            <a:solidFill>
              <a:schemeClr val="accent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48" name="Shape 148"/>
            <p:cNvSpPr/>
            <p:nvPr/>
          </p:nvSpPr>
          <p:spPr>
            <a:xfrm>
              <a:off x="3703638" y="3786188"/>
              <a:ext cx="153900" cy="28500"/>
            </a:xfrm>
            <a:custGeom>
              <a:avLst/>
              <a:gdLst/>
              <a:ahLst/>
              <a:cxnLst/>
              <a:rect l="0" t="0" r="0" b="0"/>
              <a:pathLst>
                <a:path w="120000" h="120000" extrusionOk="0">
                  <a:moveTo>
                    <a:pt x="109565" y="120000"/>
                  </a:moveTo>
                  <a:cubicBezTo>
                    <a:pt x="10434" y="120000"/>
                    <a:pt x="10434" y="120000"/>
                    <a:pt x="10434" y="120000"/>
                  </a:cubicBezTo>
                  <a:cubicBezTo>
                    <a:pt x="5217" y="120000"/>
                    <a:pt x="0" y="101538"/>
                    <a:pt x="0" y="73846"/>
                  </a:cubicBezTo>
                  <a:cubicBezTo>
                    <a:pt x="0" y="46153"/>
                    <a:pt x="0" y="46153"/>
                    <a:pt x="0" y="46153"/>
                  </a:cubicBezTo>
                  <a:cubicBezTo>
                    <a:pt x="0" y="18461"/>
                    <a:pt x="5217" y="0"/>
                    <a:pt x="10434" y="0"/>
                  </a:cubicBezTo>
                  <a:cubicBezTo>
                    <a:pt x="109565" y="0"/>
                    <a:pt x="109565" y="0"/>
                    <a:pt x="109565" y="0"/>
                  </a:cubicBezTo>
                  <a:cubicBezTo>
                    <a:pt x="116521" y="0"/>
                    <a:pt x="120000" y="18461"/>
                    <a:pt x="120000" y="46153"/>
                  </a:cubicBezTo>
                  <a:cubicBezTo>
                    <a:pt x="120000" y="73846"/>
                    <a:pt x="120000" y="73846"/>
                    <a:pt x="120000" y="73846"/>
                  </a:cubicBezTo>
                  <a:cubicBezTo>
                    <a:pt x="120000" y="101538"/>
                    <a:pt x="116521" y="120000"/>
                    <a:pt x="109565" y="120000"/>
                  </a:cubicBezTo>
                  <a:close/>
                </a:path>
              </a:pathLst>
            </a:custGeom>
            <a:solidFill>
              <a:schemeClr val="accent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49" name="Shape 149"/>
            <p:cNvSpPr/>
            <p:nvPr/>
          </p:nvSpPr>
          <p:spPr>
            <a:xfrm>
              <a:off x="3665538" y="3702050"/>
              <a:ext cx="228600" cy="30300"/>
            </a:xfrm>
            <a:custGeom>
              <a:avLst/>
              <a:gdLst/>
              <a:ahLst/>
              <a:cxnLst/>
              <a:rect l="0" t="0" r="0" b="0"/>
              <a:pathLst>
                <a:path w="120000" h="120000" extrusionOk="0">
                  <a:moveTo>
                    <a:pt x="113009" y="119999"/>
                  </a:moveTo>
                  <a:cubicBezTo>
                    <a:pt x="8155" y="119999"/>
                    <a:pt x="8155" y="119999"/>
                    <a:pt x="8155" y="119999"/>
                  </a:cubicBezTo>
                  <a:cubicBezTo>
                    <a:pt x="3495" y="119999"/>
                    <a:pt x="0" y="94285"/>
                    <a:pt x="0" y="59999"/>
                  </a:cubicBezTo>
                  <a:cubicBezTo>
                    <a:pt x="0" y="59999"/>
                    <a:pt x="0" y="59999"/>
                    <a:pt x="0" y="59999"/>
                  </a:cubicBezTo>
                  <a:cubicBezTo>
                    <a:pt x="0" y="25714"/>
                    <a:pt x="3495" y="0"/>
                    <a:pt x="8155" y="0"/>
                  </a:cubicBezTo>
                  <a:cubicBezTo>
                    <a:pt x="113009" y="0"/>
                    <a:pt x="113009" y="0"/>
                    <a:pt x="113009" y="0"/>
                  </a:cubicBezTo>
                  <a:cubicBezTo>
                    <a:pt x="116504" y="0"/>
                    <a:pt x="120000" y="25714"/>
                    <a:pt x="120000" y="59999"/>
                  </a:cubicBezTo>
                  <a:cubicBezTo>
                    <a:pt x="120000" y="59999"/>
                    <a:pt x="120000" y="59999"/>
                    <a:pt x="120000" y="59999"/>
                  </a:cubicBezTo>
                  <a:cubicBezTo>
                    <a:pt x="120000" y="94285"/>
                    <a:pt x="116504" y="119999"/>
                    <a:pt x="113009" y="119999"/>
                  </a:cubicBezTo>
                  <a:close/>
                </a:path>
              </a:pathLst>
            </a:custGeom>
            <a:solidFill>
              <a:schemeClr val="accent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0" name="Shape 150"/>
            <p:cNvSpPr/>
            <p:nvPr/>
          </p:nvSpPr>
          <p:spPr>
            <a:xfrm>
              <a:off x="3692526" y="3433763"/>
              <a:ext cx="177900" cy="247500"/>
            </a:xfrm>
            <a:custGeom>
              <a:avLst/>
              <a:gdLst/>
              <a:ahLst/>
              <a:cxnLst/>
              <a:rect l="0" t="0" r="0" b="0"/>
              <a:pathLst>
                <a:path w="120000" h="120000" extrusionOk="0">
                  <a:moveTo>
                    <a:pt x="75000" y="119999"/>
                  </a:moveTo>
                  <a:cubicBezTo>
                    <a:pt x="72000" y="119999"/>
                    <a:pt x="69000" y="117857"/>
                    <a:pt x="69000" y="115714"/>
                  </a:cubicBezTo>
                  <a:cubicBezTo>
                    <a:pt x="69000" y="56785"/>
                    <a:pt x="69000" y="56785"/>
                    <a:pt x="69000" y="56785"/>
                  </a:cubicBezTo>
                  <a:cubicBezTo>
                    <a:pt x="69000" y="55714"/>
                    <a:pt x="69000" y="54642"/>
                    <a:pt x="69000" y="54642"/>
                  </a:cubicBezTo>
                  <a:cubicBezTo>
                    <a:pt x="103500" y="8571"/>
                    <a:pt x="103500" y="8571"/>
                    <a:pt x="103500" y="8571"/>
                  </a:cubicBezTo>
                  <a:cubicBezTo>
                    <a:pt x="16500" y="8571"/>
                    <a:pt x="16500" y="8571"/>
                    <a:pt x="16500" y="8571"/>
                  </a:cubicBezTo>
                  <a:cubicBezTo>
                    <a:pt x="49500" y="54642"/>
                    <a:pt x="49500" y="54642"/>
                    <a:pt x="49500" y="54642"/>
                  </a:cubicBezTo>
                  <a:cubicBezTo>
                    <a:pt x="49500" y="54642"/>
                    <a:pt x="51000" y="55714"/>
                    <a:pt x="51000" y="56785"/>
                  </a:cubicBezTo>
                  <a:cubicBezTo>
                    <a:pt x="51000" y="115714"/>
                    <a:pt x="51000" y="115714"/>
                    <a:pt x="51000" y="115714"/>
                  </a:cubicBezTo>
                  <a:cubicBezTo>
                    <a:pt x="51000" y="117857"/>
                    <a:pt x="48000" y="119999"/>
                    <a:pt x="43500" y="119999"/>
                  </a:cubicBezTo>
                  <a:cubicBezTo>
                    <a:pt x="40500" y="119999"/>
                    <a:pt x="37500" y="117857"/>
                    <a:pt x="37500" y="115714"/>
                  </a:cubicBezTo>
                  <a:cubicBezTo>
                    <a:pt x="37500" y="57857"/>
                    <a:pt x="37500" y="57857"/>
                    <a:pt x="37500" y="57857"/>
                  </a:cubicBezTo>
                  <a:cubicBezTo>
                    <a:pt x="0" y="6428"/>
                    <a:pt x="0" y="6428"/>
                    <a:pt x="0" y="6428"/>
                  </a:cubicBezTo>
                  <a:cubicBezTo>
                    <a:pt x="0" y="5357"/>
                    <a:pt x="0" y="3214"/>
                    <a:pt x="0" y="2142"/>
                  </a:cubicBezTo>
                  <a:cubicBezTo>
                    <a:pt x="1500" y="1071"/>
                    <a:pt x="4500" y="0"/>
                    <a:pt x="6000" y="0"/>
                  </a:cubicBezTo>
                  <a:cubicBezTo>
                    <a:pt x="112500" y="0"/>
                    <a:pt x="112500" y="0"/>
                    <a:pt x="112500" y="0"/>
                  </a:cubicBezTo>
                  <a:cubicBezTo>
                    <a:pt x="115500" y="0"/>
                    <a:pt x="117000" y="1071"/>
                    <a:pt x="118500" y="2142"/>
                  </a:cubicBezTo>
                  <a:cubicBezTo>
                    <a:pt x="120000" y="3214"/>
                    <a:pt x="120000" y="5357"/>
                    <a:pt x="118500" y="6428"/>
                  </a:cubicBezTo>
                  <a:cubicBezTo>
                    <a:pt x="81000" y="57857"/>
                    <a:pt x="81000" y="57857"/>
                    <a:pt x="81000" y="57857"/>
                  </a:cubicBezTo>
                  <a:cubicBezTo>
                    <a:pt x="81000" y="115714"/>
                    <a:pt x="81000" y="115714"/>
                    <a:pt x="81000" y="115714"/>
                  </a:cubicBezTo>
                  <a:cubicBezTo>
                    <a:pt x="81000" y="117857"/>
                    <a:pt x="78000" y="119999"/>
                    <a:pt x="75000" y="119999"/>
                  </a:cubicBezTo>
                  <a:close/>
                </a:path>
              </a:pathLst>
            </a:custGeom>
            <a:solidFill>
              <a:schemeClr val="accent4"/>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1" name="Shape 151"/>
            <p:cNvSpPr/>
            <p:nvPr/>
          </p:nvSpPr>
          <p:spPr>
            <a:xfrm>
              <a:off x="3506788" y="3014663"/>
              <a:ext cx="547800" cy="666600"/>
            </a:xfrm>
            <a:custGeom>
              <a:avLst/>
              <a:gdLst/>
              <a:ahLst/>
              <a:cxnLst/>
              <a:rect l="0" t="0" r="0" b="0"/>
              <a:pathLst>
                <a:path w="120000" h="120000" extrusionOk="0">
                  <a:moveTo>
                    <a:pt x="80647" y="120000"/>
                  </a:moveTo>
                  <a:cubicBezTo>
                    <a:pt x="39352" y="120000"/>
                    <a:pt x="39352" y="120000"/>
                    <a:pt x="39352" y="120000"/>
                  </a:cubicBezTo>
                  <a:cubicBezTo>
                    <a:pt x="36437" y="120000"/>
                    <a:pt x="34008" y="118006"/>
                    <a:pt x="34008" y="115614"/>
                  </a:cubicBezTo>
                  <a:cubicBezTo>
                    <a:pt x="33036" y="102857"/>
                    <a:pt x="24777" y="92093"/>
                    <a:pt x="17004" y="81727"/>
                  </a:cubicBezTo>
                  <a:cubicBezTo>
                    <a:pt x="8744" y="70564"/>
                    <a:pt x="0" y="59003"/>
                    <a:pt x="0" y="44651"/>
                  </a:cubicBezTo>
                  <a:cubicBezTo>
                    <a:pt x="0" y="23122"/>
                    <a:pt x="20890" y="0"/>
                    <a:pt x="60242" y="0"/>
                  </a:cubicBezTo>
                  <a:cubicBezTo>
                    <a:pt x="94251" y="0"/>
                    <a:pt x="120000" y="23521"/>
                    <a:pt x="120000" y="44651"/>
                  </a:cubicBezTo>
                  <a:cubicBezTo>
                    <a:pt x="120000" y="59003"/>
                    <a:pt x="111740" y="70564"/>
                    <a:pt x="102995" y="81727"/>
                  </a:cubicBezTo>
                  <a:cubicBezTo>
                    <a:pt x="95222" y="92093"/>
                    <a:pt x="87449" y="102857"/>
                    <a:pt x="86477" y="115614"/>
                  </a:cubicBezTo>
                  <a:cubicBezTo>
                    <a:pt x="85991" y="118006"/>
                    <a:pt x="83562" y="120000"/>
                    <a:pt x="80647" y="120000"/>
                  </a:cubicBezTo>
                  <a:close/>
                  <a:moveTo>
                    <a:pt x="60242" y="3189"/>
                  </a:moveTo>
                  <a:cubicBezTo>
                    <a:pt x="23805" y="3189"/>
                    <a:pt x="4372" y="24717"/>
                    <a:pt x="4372" y="44651"/>
                  </a:cubicBezTo>
                  <a:cubicBezTo>
                    <a:pt x="4372" y="57807"/>
                    <a:pt x="12145" y="68571"/>
                    <a:pt x="20404" y="80132"/>
                  </a:cubicBezTo>
                  <a:cubicBezTo>
                    <a:pt x="28663" y="90897"/>
                    <a:pt x="36923" y="102059"/>
                    <a:pt x="37894" y="115614"/>
                  </a:cubicBezTo>
                  <a:cubicBezTo>
                    <a:pt x="37894" y="116411"/>
                    <a:pt x="38866" y="116810"/>
                    <a:pt x="39352" y="116810"/>
                  </a:cubicBezTo>
                  <a:cubicBezTo>
                    <a:pt x="80647" y="116810"/>
                    <a:pt x="80647" y="116810"/>
                    <a:pt x="80647" y="116810"/>
                  </a:cubicBezTo>
                  <a:cubicBezTo>
                    <a:pt x="81619" y="116810"/>
                    <a:pt x="82105" y="116411"/>
                    <a:pt x="82591" y="115614"/>
                  </a:cubicBezTo>
                  <a:cubicBezTo>
                    <a:pt x="83562" y="102059"/>
                    <a:pt x="91821" y="90897"/>
                    <a:pt x="99595" y="80132"/>
                  </a:cubicBezTo>
                  <a:cubicBezTo>
                    <a:pt x="108340" y="68571"/>
                    <a:pt x="116113" y="57807"/>
                    <a:pt x="116113" y="44651"/>
                  </a:cubicBezTo>
                  <a:cubicBezTo>
                    <a:pt x="116113" y="25116"/>
                    <a:pt x="92307" y="3189"/>
                    <a:pt x="60242" y="3189"/>
                  </a:cubicBezTo>
                  <a:close/>
                </a:path>
              </a:pathLst>
            </a:custGeom>
            <a:solidFill>
              <a:schemeClr val="accent4"/>
            </a:solid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2" name="Shape 152"/>
            <p:cNvSpPr/>
            <p:nvPr/>
          </p:nvSpPr>
          <p:spPr>
            <a:xfrm>
              <a:off x="3781426" y="3803650"/>
              <a:ext cx="2071800" cy="3054300"/>
            </a:xfrm>
            <a:custGeom>
              <a:avLst/>
              <a:gdLst/>
              <a:ahLst/>
              <a:cxnLst/>
              <a:rect l="0" t="0" r="0" b="0"/>
              <a:pathLst>
                <a:path w="120000" h="120000" extrusionOk="0">
                  <a:moveTo>
                    <a:pt x="0" y="0"/>
                  </a:moveTo>
                  <a:cubicBezTo>
                    <a:pt x="0" y="9043"/>
                    <a:pt x="0" y="9043"/>
                    <a:pt x="0" y="9043"/>
                  </a:cubicBezTo>
                  <a:cubicBezTo>
                    <a:pt x="0" y="12869"/>
                    <a:pt x="4491" y="15913"/>
                    <a:pt x="10267" y="15913"/>
                  </a:cubicBezTo>
                  <a:cubicBezTo>
                    <a:pt x="109732" y="15913"/>
                    <a:pt x="109732" y="15913"/>
                    <a:pt x="109732" y="15913"/>
                  </a:cubicBezTo>
                  <a:cubicBezTo>
                    <a:pt x="115379" y="15913"/>
                    <a:pt x="120000" y="19043"/>
                    <a:pt x="120000" y="22869"/>
                  </a:cubicBezTo>
                  <a:cubicBezTo>
                    <a:pt x="120000" y="120000"/>
                    <a:pt x="120000" y="120000"/>
                    <a:pt x="120000" y="120000"/>
                  </a:cubicBezTo>
                </a:path>
              </a:pathLst>
            </a:custGeom>
            <a:noFill/>
            <a:ln w="34925" cap="flat" cmpd="sng">
              <a:solidFill>
                <a:schemeClr val="accent4"/>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3" name="Shape 153"/>
            <p:cNvSpPr/>
            <p:nvPr/>
          </p:nvSpPr>
          <p:spPr>
            <a:xfrm>
              <a:off x="5218113" y="3910013"/>
              <a:ext cx="219000" cy="44400"/>
            </a:xfrm>
            <a:custGeom>
              <a:avLst/>
              <a:gdLst/>
              <a:ahLst/>
              <a:cxnLst/>
              <a:rect l="0" t="0" r="0" b="0"/>
              <a:pathLst>
                <a:path w="120000" h="120000" extrusionOk="0">
                  <a:moveTo>
                    <a:pt x="119999" y="120000"/>
                  </a:moveTo>
                  <a:cubicBezTo>
                    <a:pt x="119999" y="48000"/>
                    <a:pt x="119999" y="48000"/>
                    <a:pt x="119999" y="48000"/>
                  </a:cubicBezTo>
                  <a:cubicBezTo>
                    <a:pt x="119999" y="24000"/>
                    <a:pt x="115151" y="0"/>
                    <a:pt x="110303" y="0"/>
                  </a:cubicBezTo>
                  <a:cubicBezTo>
                    <a:pt x="9696" y="0"/>
                    <a:pt x="9696" y="0"/>
                    <a:pt x="9696" y="0"/>
                  </a:cubicBezTo>
                  <a:cubicBezTo>
                    <a:pt x="3636" y="0"/>
                    <a:pt x="0" y="24000"/>
                    <a:pt x="0" y="48000"/>
                  </a:cubicBezTo>
                  <a:cubicBezTo>
                    <a:pt x="0" y="120000"/>
                    <a:pt x="0" y="120000"/>
                    <a:pt x="0" y="120000"/>
                  </a:cubicBezTo>
                  <a:lnTo>
                    <a:pt x="119999" y="120000"/>
                  </a:ln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4" name="Shape 154"/>
            <p:cNvSpPr/>
            <p:nvPr/>
          </p:nvSpPr>
          <p:spPr>
            <a:xfrm>
              <a:off x="5218113" y="3973513"/>
              <a:ext cx="219000" cy="28500"/>
            </a:xfrm>
            <a:prstGeom prst="rect">
              <a:avLst/>
            </a:pr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5" name="Shape 155"/>
            <p:cNvSpPr/>
            <p:nvPr/>
          </p:nvSpPr>
          <p:spPr>
            <a:xfrm>
              <a:off x="5218113" y="4022725"/>
              <a:ext cx="219000" cy="44400"/>
            </a:xfrm>
            <a:custGeom>
              <a:avLst/>
              <a:gdLst/>
              <a:ahLst/>
              <a:cxnLst/>
              <a:rect l="0" t="0" r="0" b="0"/>
              <a:pathLst>
                <a:path w="120000" h="120000" extrusionOk="0">
                  <a:moveTo>
                    <a:pt x="0" y="0"/>
                  </a:moveTo>
                  <a:cubicBezTo>
                    <a:pt x="0" y="72000"/>
                    <a:pt x="0" y="72000"/>
                    <a:pt x="0" y="72000"/>
                  </a:cubicBezTo>
                  <a:cubicBezTo>
                    <a:pt x="0" y="96000"/>
                    <a:pt x="3636" y="120000"/>
                    <a:pt x="9696" y="120000"/>
                  </a:cubicBezTo>
                  <a:cubicBezTo>
                    <a:pt x="110303" y="120000"/>
                    <a:pt x="110303" y="120000"/>
                    <a:pt x="110303" y="120000"/>
                  </a:cubicBezTo>
                  <a:cubicBezTo>
                    <a:pt x="115151" y="120000"/>
                    <a:pt x="119999" y="96000"/>
                    <a:pt x="119999" y="72000"/>
                  </a:cubicBezTo>
                  <a:cubicBezTo>
                    <a:pt x="119999" y="0"/>
                    <a:pt x="119999" y="0"/>
                    <a:pt x="119999" y="0"/>
                  </a:cubicBezTo>
                  <a:lnTo>
                    <a:pt x="0" y="0"/>
                  </a:ln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6" name="Shape 156"/>
            <p:cNvSpPr/>
            <p:nvPr/>
          </p:nvSpPr>
          <p:spPr>
            <a:xfrm>
              <a:off x="5046663" y="3181350"/>
              <a:ext cx="560400" cy="700200"/>
            </a:xfrm>
            <a:custGeom>
              <a:avLst/>
              <a:gdLst/>
              <a:ahLst/>
              <a:cxnLst/>
              <a:rect l="0" t="0" r="0" b="0"/>
              <a:pathLst>
                <a:path w="120000" h="120000" extrusionOk="0">
                  <a:moveTo>
                    <a:pt x="59762" y="0"/>
                  </a:moveTo>
                  <a:cubicBezTo>
                    <a:pt x="19446" y="0"/>
                    <a:pt x="0" y="19367"/>
                    <a:pt x="0" y="42151"/>
                  </a:cubicBezTo>
                  <a:cubicBezTo>
                    <a:pt x="0" y="69873"/>
                    <a:pt x="26086" y="89240"/>
                    <a:pt x="33201" y="115822"/>
                  </a:cubicBezTo>
                  <a:cubicBezTo>
                    <a:pt x="33675" y="118101"/>
                    <a:pt x="36521" y="120000"/>
                    <a:pt x="39367" y="120000"/>
                  </a:cubicBezTo>
                  <a:cubicBezTo>
                    <a:pt x="80158" y="120000"/>
                    <a:pt x="80158" y="120000"/>
                    <a:pt x="80158" y="120000"/>
                  </a:cubicBezTo>
                  <a:cubicBezTo>
                    <a:pt x="83478" y="120000"/>
                    <a:pt x="85849" y="118101"/>
                    <a:pt x="86324" y="115822"/>
                  </a:cubicBezTo>
                  <a:cubicBezTo>
                    <a:pt x="93438" y="89240"/>
                    <a:pt x="120000" y="69873"/>
                    <a:pt x="120000" y="42151"/>
                  </a:cubicBezTo>
                  <a:cubicBezTo>
                    <a:pt x="120000" y="19367"/>
                    <a:pt x="95335" y="0"/>
                    <a:pt x="59762" y="0"/>
                  </a:cubicBezTo>
                  <a:close/>
                  <a:moveTo>
                    <a:pt x="53596" y="108227"/>
                  </a:moveTo>
                  <a:cubicBezTo>
                    <a:pt x="53122" y="108227"/>
                    <a:pt x="53122" y="108227"/>
                    <a:pt x="52648" y="108227"/>
                  </a:cubicBezTo>
                  <a:cubicBezTo>
                    <a:pt x="51699" y="108227"/>
                    <a:pt x="51225" y="107848"/>
                    <a:pt x="50750" y="107468"/>
                  </a:cubicBezTo>
                  <a:cubicBezTo>
                    <a:pt x="31304" y="66835"/>
                    <a:pt x="31304" y="66835"/>
                    <a:pt x="31304" y="66835"/>
                  </a:cubicBezTo>
                  <a:cubicBezTo>
                    <a:pt x="30830" y="66835"/>
                    <a:pt x="30830" y="66835"/>
                    <a:pt x="30830" y="66835"/>
                  </a:cubicBezTo>
                  <a:cubicBezTo>
                    <a:pt x="26561" y="66835"/>
                    <a:pt x="23241" y="64177"/>
                    <a:pt x="23241" y="60759"/>
                  </a:cubicBezTo>
                  <a:cubicBezTo>
                    <a:pt x="23241" y="57341"/>
                    <a:pt x="26561" y="54683"/>
                    <a:pt x="30830" y="54683"/>
                  </a:cubicBezTo>
                  <a:cubicBezTo>
                    <a:pt x="34624" y="54683"/>
                    <a:pt x="37944" y="57341"/>
                    <a:pt x="37944" y="60759"/>
                  </a:cubicBezTo>
                  <a:cubicBezTo>
                    <a:pt x="37944" y="62658"/>
                    <a:pt x="36996" y="64556"/>
                    <a:pt x="35098" y="65696"/>
                  </a:cubicBezTo>
                  <a:cubicBezTo>
                    <a:pt x="54545" y="105949"/>
                    <a:pt x="54545" y="105949"/>
                    <a:pt x="54545" y="105949"/>
                  </a:cubicBezTo>
                  <a:cubicBezTo>
                    <a:pt x="55019" y="107088"/>
                    <a:pt x="54545" y="107848"/>
                    <a:pt x="53596" y="108227"/>
                  </a:cubicBezTo>
                  <a:close/>
                  <a:moveTo>
                    <a:pt x="89169" y="66835"/>
                  </a:moveTo>
                  <a:cubicBezTo>
                    <a:pt x="88695" y="66835"/>
                    <a:pt x="88695" y="66835"/>
                    <a:pt x="88695" y="66835"/>
                  </a:cubicBezTo>
                  <a:cubicBezTo>
                    <a:pt x="68774" y="107468"/>
                    <a:pt x="68774" y="107468"/>
                    <a:pt x="68774" y="107468"/>
                  </a:cubicBezTo>
                  <a:cubicBezTo>
                    <a:pt x="68774" y="107848"/>
                    <a:pt x="67826" y="108227"/>
                    <a:pt x="66877" y="108227"/>
                  </a:cubicBezTo>
                  <a:cubicBezTo>
                    <a:pt x="66877" y="108227"/>
                    <a:pt x="66403" y="108227"/>
                    <a:pt x="66403" y="108227"/>
                  </a:cubicBezTo>
                  <a:cubicBezTo>
                    <a:pt x="64980" y="107848"/>
                    <a:pt x="64505" y="107088"/>
                    <a:pt x="64980" y="105949"/>
                  </a:cubicBezTo>
                  <a:cubicBezTo>
                    <a:pt x="84426" y="65696"/>
                    <a:pt x="84426" y="65696"/>
                    <a:pt x="84426" y="65696"/>
                  </a:cubicBezTo>
                  <a:cubicBezTo>
                    <a:pt x="82529" y="64556"/>
                    <a:pt x="81581" y="62658"/>
                    <a:pt x="81581" y="60759"/>
                  </a:cubicBezTo>
                  <a:cubicBezTo>
                    <a:pt x="81581" y="57341"/>
                    <a:pt x="84901" y="54683"/>
                    <a:pt x="89169" y="54683"/>
                  </a:cubicBezTo>
                  <a:cubicBezTo>
                    <a:pt x="93438" y="54683"/>
                    <a:pt x="96758" y="57341"/>
                    <a:pt x="96758" y="60759"/>
                  </a:cubicBezTo>
                  <a:cubicBezTo>
                    <a:pt x="96758" y="64177"/>
                    <a:pt x="93438" y="66835"/>
                    <a:pt x="89169" y="66835"/>
                  </a:cubicBez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7" name="Shape 157"/>
            <p:cNvSpPr/>
            <p:nvPr/>
          </p:nvSpPr>
          <p:spPr>
            <a:xfrm>
              <a:off x="5327651" y="4040188"/>
              <a:ext cx="230100" cy="2817900"/>
            </a:xfrm>
            <a:custGeom>
              <a:avLst/>
              <a:gdLst/>
              <a:ahLst/>
              <a:cxnLst/>
              <a:rect l="0" t="0" r="0" b="0"/>
              <a:pathLst>
                <a:path w="120000" h="120000" extrusionOk="0">
                  <a:moveTo>
                    <a:pt x="0" y="0"/>
                  </a:moveTo>
                  <a:cubicBezTo>
                    <a:pt x="0" y="38460"/>
                    <a:pt x="0" y="38460"/>
                    <a:pt x="0" y="38460"/>
                  </a:cubicBezTo>
                  <a:cubicBezTo>
                    <a:pt x="0" y="41194"/>
                    <a:pt x="26538" y="43362"/>
                    <a:pt x="60000" y="43362"/>
                  </a:cubicBezTo>
                  <a:cubicBezTo>
                    <a:pt x="60000" y="43362"/>
                    <a:pt x="60000" y="43362"/>
                    <a:pt x="60000" y="43362"/>
                  </a:cubicBezTo>
                  <a:cubicBezTo>
                    <a:pt x="93461" y="43362"/>
                    <a:pt x="120000" y="45530"/>
                    <a:pt x="120000" y="48263"/>
                  </a:cubicBezTo>
                  <a:cubicBezTo>
                    <a:pt x="120000" y="119999"/>
                    <a:pt x="120000" y="119999"/>
                    <a:pt x="120000" y="119999"/>
                  </a:cubicBezTo>
                </a:path>
              </a:pathLst>
            </a:custGeom>
            <a:noFill/>
            <a:ln w="106350" cap="flat" cmpd="sng">
              <a:solidFill>
                <a:schemeClr val="accent6"/>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8" name="Shape 158"/>
            <p:cNvSpPr/>
            <p:nvPr/>
          </p:nvSpPr>
          <p:spPr>
            <a:xfrm>
              <a:off x="4681538" y="3109913"/>
              <a:ext cx="2043000" cy="3748200"/>
            </a:xfrm>
            <a:custGeom>
              <a:avLst/>
              <a:gdLst/>
              <a:ahLst/>
              <a:cxnLst/>
              <a:rect l="0" t="0" r="0" b="0"/>
              <a:pathLst>
                <a:path w="120000" h="120000" extrusionOk="0">
                  <a:moveTo>
                    <a:pt x="0" y="0"/>
                  </a:moveTo>
                  <a:cubicBezTo>
                    <a:pt x="0" y="41606"/>
                    <a:pt x="0" y="41606"/>
                    <a:pt x="0" y="41606"/>
                  </a:cubicBezTo>
                  <a:cubicBezTo>
                    <a:pt x="0" y="44583"/>
                    <a:pt x="4555" y="46993"/>
                    <a:pt x="10021" y="46993"/>
                  </a:cubicBezTo>
                  <a:cubicBezTo>
                    <a:pt x="109978" y="46993"/>
                    <a:pt x="109978" y="46993"/>
                    <a:pt x="109978" y="46993"/>
                  </a:cubicBezTo>
                  <a:cubicBezTo>
                    <a:pt x="115444" y="46993"/>
                    <a:pt x="119999" y="49474"/>
                    <a:pt x="119999" y="52451"/>
                  </a:cubicBezTo>
                  <a:cubicBezTo>
                    <a:pt x="119999" y="120000"/>
                    <a:pt x="119999" y="120000"/>
                    <a:pt x="119999" y="120000"/>
                  </a:cubicBezTo>
                </a:path>
              </a:pathLst>
            </a:custGeom>
            <a:noFill/>
            <a:ln w="46025" cap="flat" cmpd="sng">
              <a:solidFill>
                <a:schemeClr val="accent2"/>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59" name="Shape 159"/>
            <p:cNvSpPr/>
            <p:nvPr/>
          </p:nvSpPr>
          <p:spPr>
            <a:xfrm>
              <a:off x="4437063" y="2339975"/>
              <a:ext cx="492000" cy="606300"/>
            </a:xfrm>
            <a:custGeom>
              <a:avLst/>
              <a:gdLst/>
              <a:ahLst/>
              <a:cxnLst/>
              <a:rect l="0" t="0" r="0" b="0"/>
              <a:pathLst>
                <a:path w="120000" h="120000" extrusionOk="0">
                  <a:moveTo>
                    <a:pt x="79459" y="120000"/>
                  </a:moveTo>
                  <a:cubicBezTo>
                    <a:pt x="40000" y="120000"/>
                    <a:pt x="40000" y="120000"/>
                    <a:pt x="40000" y="120000"/>
                  </a:cubicBezTo>
                  <a:cubicBezTo>
                    <a:pt x="36216" y="120000"/>
                    <a:pt x="32972" y="117810"/>
                    <a:pt x="32432" y="114744"/>
                  </a:cubicBezTo>
                  <a:cubicBezTo>
                    <a:pt x="29189" y="103795"/>
                    <a:pt x="23243" y="94160"/>
                    <a:pt x="16756" y="84525"/>
                  </a:cubicBezTo>
                  <a:cubicBezTo>
                    <a:pt x="8648" y="71824"/>
                    <a:pt x="0" y="58248"/>
                    <a:pt x="0" y="42481"/>
                  </a:cubicBezTo>
                  <a:cubicBezTo>
                    <a:pt x="0" y="16642"/>
                    <a:pt x="23783" y="0"/>
                    <a:pt x="60000" y="0"/>
                  </a:cubicBezTo>
                  <a:cubicBezTo>
                    <a:pt x="94054" y="0"/>
                    <a:pt x="120000" y="17956"/>
                    <a:pt x="120000" y="42481"/>
                  </a:cubicBezTo>
                  <a:cubicBezTo>
                    <a:pt x="120000" y="58248"/>
                    <a:pt x="111351" y="71824"/>
                    <a:pt x="103243" y="84525"/>
                  </a:cubicBezTo>
                  <a:cubicBezTo>
                    <a:pt x="96756" y="94160"/>
                    <a:pt x="90270" y="103795"/>
                    <a:pt x="87567" y="114744"/>
                  </a:cubicBezTo>
                  <a:cubicBezTo>
                    <a:pt x="87027" y="117810"/>
                    <a:pt x="83783" y="120000"/>
                    <a:pt x="79459" y="120000"/>
                  </a:cubicBezTo>
                  <a:close/>
                  <a:moveTo>
                    <a:pt x="60000" y="3503"/>
                  </a:moveTo>
                  <a:cubicBezTo>
                    <a:pt x="18918" y="3503"/>
                    <a:pt x="4324" y="23649"/>
                    <a:pt x="4324" y="42481"/>
                  </a:cubicBezTo>
                  <a:cubicBezTo>
                    <a:pt x="4324" y="57372"/>
                    <a:pt x="12432" y="69635"/>
                    <a:pt x="20540" y="82773"/>
                  </a:cubicBezTo>
                  <a:cubicBezTo>
                    <a:pt x="27027" y="92408"/>
                    <a:pt x="33513" y="102481"/>
                    <a:pt x="36216" y="113868"/>
                  </a:cubicBezTo>
                  <a:cubicBezTo>
                    <a:pt x="36756" y="115620"/>
                    <a:pt x="38378" y="116496"/>
                    <a:pt x="40000" y="116496"/>
                  </a:cubicBezTo>
                  <a:cubicBezTo>
                    <a:pt x="79459" y="116496"/>
                    <a:pt x="79459" y="116496"/>
                    <a:pt x="79459" y="116496"/>
                  </a:cubicBezTo>
                  <a:cubicBezTo>
                    <a:pt x="81621" y="116496"/>
                    <a:pt x="83243" y="115620"/>
                    <a:pt x="83243" y="113868"/>
                  </a:cubicBezTo>
                  <a:cubicBezTo>
                    <a:pt x="86486" y="102481"/>
                    <a:pt x="92972" y="92408"/>
                    <a:pt x="99459" y="82773"/>
                  </a:cubicBezTo>
                  <a:cubicBezTo>
                    <a:pt x="107567" y="69635"/>
                    <a:pt x="115675" y="57372"/>
                    <a:pt x="115675" y="42481"/>
                  </a:cubicBezTo>
                  <a:cubicBezTo>
                    <a:pt x="115675" y="20145"/>
                    <a:pt x="91891" y="3503"/>
                    <a:pt x="60000" y="3503"/>
                  </a:cubicBezTo>
                  <a:close/>
                </a:path>
              </a:pathLst>
            </a:custGeom>
            <a:solidFill>
              <a:schemeClr val="accent2"/>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0" name="Shape 160"/>
            <p:cNvSpPr/>
            <p:nvPr/>
          </p:nvSpPr>
          <p:spPr>
            <a:xfrm>
              <a:off x="4581526" y="2967038"/>
              <a:ext cx="203100" cy="61800"/>
            </a:xfrm>
            <a:custGeom>
              <a:avLst/>
              <a:gdLst/>
              <a:ahLst/>
              <a:cxnLst/>
              <a:rect l="0" t="0" r="0" b="0"/>
              <a:pathLst>
                <a:path w="120000" h="120000" extrusionOk="0">
                  <a:moveTo>
                    <a:pt x="114782" y="119999"/>
                  </a:moveTo>
                  <a:cubicBezTo>
                    <a:pt x="112173" y="119999"/>
                    <a:pt x="109565" y="111428"/>
                    <a:pt x="109565" y="102857"/>
                  </a:cubicBezTo>
                  <a:cubicBezTo>
                    <a:pt x="109565" y="55714"/>
                    <a:pt x="109565" y="55714"/>
                    <a:pt x="109565" y="55714"/>
                  </a:cubicBezTo>
                  <a:cubicBezTo>
                    <a:pt x="109565" y="42857"/>
                    <a:pt x="105652" y="34285"/>
                    <a:pt x="101739" y="34285"/>
                  </a:cubicBezTo>
                  <a:cubicBezTo>
                    <a:pt x="18260" y="34285"/>
                    <a:pt x="18260" y="34285"/>
                    <a:pt x="18260" y="34285"/>
                  </a:cubicBezTo>
                  <a:cubicBezTo>
                    <a:pt x="13043" y="34285"/>
                    <a:pt x="10434" y="42857"/>
                    <a:pt x="10434" y="55714"/>
                  </a:cubicBezTo>
                  <a:cubicBezTo>
                    <a:pt x="10434" y="102857"/>
                    <a:pt x="10434" y="102857"/>
                    <a:pt x="10434" y="102857"/>
                  </a:cubicBezTo>
                  <a:cubicBezTo>
                    <a:pt x="10434" y="111428"/>
                    <a:pt x="7826" y="119999"/>
                    <a:pt x="5217" y="119999"/>
                  </a:cubicBezTo>
                  <a:cubicBezTo>
                    <a:pt x="2608" y="119999"/>
                    <a:pt x="0" y="111428"/>
                    <a:pt x="0" y="102857"/>
                  </a:cubicBezTo>
                  <a:cubicBezTo>
                    <a:pt x="0" y="55714"/>
                    <a:pt x="0" y="55714"/>
                    <a:pt x="0" y="55714"/>
                  </a:cubicBezTo>
                  <a:cubicBezTo>
                    <a:pt x="0" y="25714"/>
                    <a:pt x="7826" y="0"/>
                    <a:pt x="18260" y="0"/>
                  </a:cubicBezTo>
                  <a:cubicBezTo>
                    <a:pt x="101739" y="0"/>
                    <a:pt x="101739" y="0"/>
                    <a:pt x="101739" y="0"/>
                  </a:cubicBezTo>
                  <a:cubicBezTo>
                    <a:pt x="112173" y="0"/>
                    <a:pt x="120000" y="25714"/>
                    <a:pt x="120000" y="55714"/>
                  </a:cubicBezTo>
                  <a:cubicBezTo>
                    <a:pt x="120000" y="102857"/>
                    <a:pt x="120000" y="102857"/>
                    <a:pt x="120000" y="102857"/>
                  </a:cubicBezTo>
                  <a:cubicBezTo>
                    <a:pt x="120000" y="111428"/>
                    <a:pt x="117391" y="119999"/>
                    <a:pt x="114782" y="119999"/>
                  </a:cubicBezTo>
                  <a:close/>
                </a:path>
              </a:pathLst>
            </a:custGeom>
            <a:solidFill>
              <a:srgbClr val="00BCD4"/>
            </a:soli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1" name="Shape 161"/>
            <p:cNvSpPr/>
            <p:nvPr/>
          </p:nvSpPr>
          <p:spPr>
            <a:xfrm>
              <a:off x="4581526" y="3011488"/>
              <a:ext cx="203100" cy="103200"/>
            </a:xfrm>
            <a:custGeom>
              <a:avLst/>
              <a:gdLst/>
              <a:ahLst/>
              <a:cxnLst/>
              <a:rect l="0" t="0" r="0" b="0"/>
              <a:pathLst>
                <a:path w="120000" h="120000" extrusionOk="0">
                  <a:moveTo>
                    <a:pt x="103043" y="120000"/>
                  </a:moveTo>
                  <a:cubicBezTo>
                    <a:pt x="15652" y="120000"/>
                    <a:pt x="15652" y="120000"/>
                    <a:pt x="15652" y="120000"/>
                  </a:cubicBezTo>
                  <a:cubicBezTo>
                    <a:pt x="7826" y="120000"/>
                    <a:pt x="0" y="104680"/>
                    <a:pt x="0" y="89361"/>
                  </a:cubicBezTo>
                  <a:cubicBezTo>
                    <a:pt x="0" y="10212"/>
                    <a:pt x="0" y="10212"/>
                    <a:pt x="0" y="10212"/>
                  </a:cubicBezTo>
                  <a:cubicBezTo>
                    <a:pt x="0" y="2553"/>
                    <a:pt x="2608" y="0"/>
                    <a:pt x="5217" y="0"/>
                  </a:cubicBezTo>
                  <a:cubicBezTo>
                    <a:pt x="114782" y="0"/>
                    <a:pt x="114782" y="0"/>
                    <a:pt x="114782" y="0"/>
                  </a:cubicBezTo>
                  <a:cubicBezTo>
                    <a:pt x="117391" y="0"/>
                    <a:pt x="120000" y="2553"/>
                    <a:pt x="120000" y="10212"/>
                  </a:cubicBezTo>
                  <a:cubicBezTo>
                    <a:pt x="120000" y="89361"/>
                    <a:pt x="120000" y="89361"/>
                    <a:pt x="120000" y="89361"/>
                  </a:cubicBezTo>
                  <a:cubicBezTo>
                    <a:pt x="120000" y="104680"/>
                    <a:pt x="112173" y="120000"/>
                    <a:pt x="103043" y="120000"/>
                  </a:cubicBezTo>
                  <a:close/>
                  <a:moveTo>
                    <a:pt x="10434" y="20425"/>
                  </a:moveTo>
                  <a:cubicBezTo>
                    <a:pt x="10434" y="89361"/>
                    <a:pt x="10434" y="89361"/>
                    <a:pt x="10434" y="89361"/>
                  </a:cubicBezTo>
                  <a:cubicBezTo>
                    <a:pt x="10434" y="94468"/>
                    <a:pt x="13043" y="99574"/>
                    <a:pt x="15652" y="99574"/>
                  </a:cubicBezTo>
                  <a:cubicBezTo>
                    <a:pt x="103043" y="99574"/>
                    <a:pt x="103043" y="99574"/>
                    <a:pt x="103043" y="99574"/>
                  </a:cubicBezTo>
                  <a:cubicBezTo>
                    <a:pt x="106956" y="99574"/>
                    <a:pt x="109565" y="94468"/>
                    <a:pt x="109565" y="89361"/>
                  </a:cubicBezTo>
                  <a:cubicBezTo>
                    <a:pt x="109565" y="20425"/>
                    <a:pt x="109565" y="20425"/>
                    <a:pt x="109565" y="20425"/>
                  </a:cubicBezTo>
                  <a:lnTo>
                    <a:pt x="10434" y="20425"/>
                  </a:lnTo>
                  <a:close/>
                </a:path>
              </a:pathLst>
            </a:custGeom>
            <a:solidFill>
              <a:srgbClr val="00BCD4"/>
            </a:soli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2" name="Shape 162"/>
            <p:cNvSpPr/>
            <p:nvPr/>
          </p:nvSpPr>
          <p:spPr>
            <a:xfrm>
              <a:off x="4586288" y="3051175"/>
              <a:ext cx="195300" cy="17400"/>
            </a:xfrm>
            <a:custGeom>
              <a:avLst/>
              <a:gdLst/>
              <a:ahLst/>
              <a:cxnLst/>
              <a:rect l="0" t="0" r="0" b="0"/>
              <a:pathLst>
                <a:path w="120000" h="120000" extrusionOk="0">
                  <a:moveTo>
                    <a:pt x="114545" y="120000"/>
                  </a:moveTo>
                  <a:cubicBezTo>
                    <a:pt x="5454" y="120000"/>
                    <a:pt x="5454" y="120000"/>
                    <a:pt x="5454" y="120000"/>
                  </a:cubicBezTo>
                  <a:cubicBezTo>
                    <a:pt x="2727" y="120000"/>
                    <a:pt x="0" y="90000"/>
                    <a:pt x="0" y="60000"/>
                  </a:cubicBezTo>
                  <a:cubicBezTo>
                    <a:pt x="0" y="30000"/>
                    <a:pt x="2727" y="0"/>
                    <a:pt x="5454" y="0"/>
                  </a:cubicBezTo>
                  <a:cubicBezTo>
                    <a:pt x="114545" y="0"/>
                    <a:pt x="114545" y="0"/>
                    <a:pt x="114545" y="0"/>
                  </a:cubicBezTo>
                  <a:cubicBezTo>
                    <a:pt x="117272" y="0"/>
                    <a:pt x="120000" y="30000"/>
                    <a:pt x="120000" y="60000"/>
                  </a:cubicBezTo>
                  <a:cubicBezTo>
                    <a:pt x="120000" y="90000"/>
                    <a:pt x="117272" y="120000"/>
                    <a:pt x="114545" y="120000"/>
                  </a:cubicBezTo>
                  <a:close/>
                </a:path>
              </a:pathLst>
            </a:custGeom>
            <a:solidFill>
              <a:srgbClr val="00BCD4"/>
            </a:soli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3" name="Shape 163"/>
            <p:cNvSpPr/>
            <p:nvPr/>
          </p:nvSpPr>
          <p:spPr>
            <a:xfrm>
              <a:off x="4700588" y="2636838"/>
              <a:ext cx="106500" cy="246000"/>
            </a:xfrm>
            <a:custGeom>
              <a:avLst/>
              <a:gdLst/>
              <a:ahLst/>
              <a:cxnLst/>
              <a:rect l="0" t="0" r="0" b="0"/>
              <a:pathLst>
                <a:path w="120000" h="120000" extrusionOk="0">
                  <a:moveTo>
                    <a:pt x="12500" y="120000"/>
                  </a:moveTo>
                  <a:cubicBezTo>
                    <a:pt x="10000" y="120000"/>
                    <a:pt x="10000" y="120000"/>
                    <a:pt x="7500" y="118918"/>
                  </a:cubicBezTo>
                  <a:cubicBezTo>
                    <a:pt x="2500" y="118918"/>
                    <a:pt x="0" y="115675"/>
                    <a:pt x="2500" y="113513"/>
                  </a:cubicBezTo>
                  <a:cubicBezTo>
                    <a:pt x="100000" y="3243"/>
                    <a:pt x="100000" y="3243"/>
                    <a:pt x="100000" y="3243"/>
                  </a:cubicBezTo>
                  <a:cubicBezTo>
                    <a:pt x="102500" y="1081"/>
                    <a:pt x="107500" y="0"/>
                    <a:pt x="112500" y="1081"/>
                  </a:cubicBezTo>
                  <a:cubicBezTo>
                    <a:pt x="117500" y="2162"/>
                    <a:pt x="120000" y="4324"/>
                    <a:pt x="120000" y="6486"/>
                  </a:cubicBezTo>
                  <a:cubicBezTo>
                    <a:pt x="20000" y="116756"/>
                    <a:pt x="20000" y="116756"/>
                    <a:pt x="20000" y="116756"/>
                  </a:cubicBezTo>
                  <a:cubicBezTo>
                    <a:pt x="20000" y="118918"/>
                    <a:pt x="15000" y="120000"/>
                    <a:pt x="12500" y="120000"/>
                  </a:cubicBezTo>
                  <a:close/>
                </a:path>
              </a:pathLst>
            </a:custGeom>
            <a:solidFill>
              <a:srgbClr val="00BCD4"/>
            </a:soli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4" name="Shape 164"/>
            <p:cNvSpPr/>
            <p:nvPr/>
          </p:nvSpPr>
          <p:spPr>
            <a:xfrm>
              <a:off x="4557713" y="2636838"/>
              <a:ext cx="108000" cy="246000"/>
            </a:xfrm>
            <a:custGeom>
              <a:avLst/>
              <a:gdLst/>
              <a:ahLst/>
              <a:cxnLst/>
              <a:rect l="0" t="0" r="0" b="0"/>
              <a:pathLst>
                <a:path w="120000" h="120000" extrusionOk="0">
                  <a:moveTo>
                    <a:pt x="107755" y="120000"/>
                  </a:moveTo>
                  <a:cubicBezTo>
                    <a:pt x="105306" y="120000"/>
                    <a:pt x="100408" y="118918"/>
                    <a:pt x="100408" y="116756"/>
                  </a:cubicBezTo>
                  <a:cubicBezTo>
                    <a:pt x="2448" y="6486"/>
                    <a:pt x="2448" y="6486"/>
                    <a:pt x="2448" y="6486"/>
                  </a:cubicBezTo>
                  <a:cubicBezTo>
                    <a:pt x="0" y="4324"/>
                    <a:pt x="2448" y="2162"/>
                    <a:pt x="7346" y="1081"/>
                  </a:cubicBezTo>
                  <a:cubicBezTo>
                    <a:pt x="12244" y="0"/>
                    <a:pt x="19591" y="1081"/>
                    <a:pt x="22040" y="3243"/>
                  </a:cubicBezTo>
                  <a:cubicBezTo>
                    <a:pt x="117551" y="113513"/>
                    <a:pt x="117551" y="113513"/>
                    <a:pt x="117551" y="113513"/>
                  </a:cubicBezTo>
                  <a:cubicBezTo>
                    <a:pt x="119999" y="115675"/>
                    <a:pt x="117551" y="118918"/>
                    <a:pt x="112653" y="118918"/>
                  </a:cubicBezTo>
                  <a:cubicBezTo>
                    <a:pt x="110204" y="120000"/>
                    <a:pt x="110204" y="120000"/>
                    <a:pt x="107755" y="120000"/>
                  </a:cubicBezTo>
                  <a:close/>
                </a:path>
              </a:pathLst>
            </a:custGeom>
            <a:solidFill>
              <a:srgbClr val="00BCD4"/>
            </a:soli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5" name="Shape 165"/>
            <p:cNvSpPr/>
            <p:nvPr/>
          </p:nvSpPr>
          <p:spPr>
            <a:xfrm>
              <a:off x="4770438" y="2616200"/>
              <a:ext cx="57300" cy="60300"/>
            </a:xfrm>
            <a:prstGeom prst="ellipse">
              <a:avLst/>
            </a:prstGeom>
            <a:solidFill>
              <a:srgbClr val="00BCD4"/>
            </a:soli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6" name="Shape 166"/>
            <p:cNvSpPr/>
            <p:nvPr/>
          </p:nvSpPr>
          <p:spPr>
            <a:xfrm>
              <a:off x="4537076" y="2616200"/>
              <a:ext cx="60300" cy="60300"/>
            </a:xfrm>
            <a:prstGeom prst="ellipse">
              <a:avLst/>
            </a:prstGeom>
            <a:solidFill>
              <a:srgbClr val="00BCD4"/>
            </a:solidFill>
            <a:ln w="9525" cap="flat" cmpd="sng">
              <a:solidFill>
                <a:schemeClr val="accent2"/>
              </a:solidFill>
              <a:prstDash val="solid"/>
              <a:round/>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7" name="Shape 167"/>
            <p:cNvSpPr/>
            <p:nvPr/>
          </p:nvSpPr>
          <p:spPr>
            <a:xfrm>
              <a:off x="7542213" y="5167313"/>
              <a:ext cx="365100" cy="47700"/>
            </a:xfrm>
            <a:custGeom>
              <a:avLst/>
              <a:gdLst/>
              <a:ahLst/>
              <a:cxnLst/>
              <a:rect l="0" t="0" r="0" b="0"/>
              <a:pathLst>
                <a:path w="120000" h="120000" extrusionOk="0">
                  <a:moveTo>
                    <a:pt x="112000" y="120000"/>
                  </a:moveTo>
                  <a:cubicBezTo>
                    <a:pt x="8000" y="120000"/>
                    <a:pt x="8000" y="120000"/>
                    <a:pt x="8000" y="120000"/>
                  </a:cubicBezTo>
                  <a:cubicBezTo>
                    <a:pt x="3636" y="120000"/>
                    <a:pt x="0" y="92727"/>
                    <a:pt x="0" y="60000"/>
                  </a:cubicBezTo>
                  <a:cubicBezTo>
                    <a:pt x="0" y="60000"/>
                    <a:pt x="0" y="60000"/>
                    <a:pt x="0" y="60000"/>
                  </a:cubicBezTo>
                  <a:cubicBezTo>
                    <a:pt x="0" y="27272"/>
                    <a:pt x="3636" y="0"/>
                    <a:pt x="8000" y="0"/>
                  </a:cubicBezTo>
                  <a:cubicBezTo>
                    <a:pt x="112000" y="0"/>
                    <a:pt x="112000" y="0"/>
                    <a:pt x="112000" y="0"/>
                  </a:cubicBezTo>
                  <a:cubicBezTo>
                    <a:pt x="116363" y="0"/>
                    <a:pt x="120000" y="27272"/>
                    <a:pt x="120000" y="60000"/>
                  </a:cubicBezTo>
                  <a:cubicBezTo>
                    <a:pt x="120000" y="60000"/>
                    <a:pt x="120000" y="60000"/>
                    <a:pt x="120000" y="60000"/>
                  </a:cubicBezTo>
                  <a:cubicBezTo>
                    <a:pt x="120000" y="92727"/>
                    <a:pt x="116363" y="120000"/>
                    <a:pt x="112000" y="120000"/>
                  </a:cubicBezTo>
                  <a:close/>
                </a:path>
              </a:pathLst>
            </a:custGeom>
            <a:solidFill>
              <a:schemeClr val="accent2"/>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8" name="Shape 168"/>
            <p:cNvSpPr/>
            <p:nvPr/>
          </p:nvSpPr>
          <p:spPr>
            <a:xfrm>
              <a:off x="7600951" y="5235575"/>
              <a:ext cx="246000" cy="49200"/>
            </a:xfrm>
            <a:custGeom>
              <a:avLst/>
              <a:gdLst/>
              <a:ahLst/>
              <a:cxnLst/>
              <a:rect l="0" t="0" r="0" b="0"/>
              <a:pathLst>
                <a:path w="120000" h="120000" extrusionOk="0">
                  <a:moveTo>
                    <a:pt x="110270" y="120000"/>
                  </a:moveTo>
                  <a:cubicBezTo>
                    <a:pt x="9729" y="120000"/>
                    <a:pt x="9729" y="120000"/>
                    <a:pt x="9729" y="120000"/>
                  </a:cubicBezTo>
                  <a:cubicBezTo>
                    <a:pt x="4324" y="120000"/>
                    <a:pt x="0" y="98181"/>
                    <a:pt x="0" y="70909"/>
                  </a:cubicBezTo>
                  <a:cubicBezTo>
                    <a:pt x="0" y="49090"/>
                    <a:pt x="0" y="49090"/>
                    <a:pt x="0" y="49090"/>
                  </a:cubicBezTo>
                  <a:cubicBezTo>
                    <a:pt x="0" y="21818"/>
                    <a:pt x="4324" y="0"/>
                    <a:pt x="9729" y="0"/>
                  </a:cubicBezTo>
                  <a:cubicBezTo>
                    <a:pt x="110270" y="0"/>
                    <a:pt x="110270" y="0"/>
                    <a:pt x="110270" y="0"/>
                  </a:cubicBezTo>
                  <a:cubicBezTo>
                    <a:pt x="115675" y="0"/>
                    <a:pt x="120000" y="21818"/>
                    <a:pt x="120000" y="49090"/>
                  </a:cubicBezTo>
                  <a:cubicBezTo>
                    <a:pt x="120000" y="70909"/>
                    <a:pt x="120000" y="70909"/>
                    <a:pt x="120000" y="70909"/>
                  </a:cubicBezTo>
                  <a:cubicBezTo>
                    <a:pt x="120000" y="98181"/>
                    <a:pt x="115675" y="120000"/>
                    <a:pt x="110270" y="120000"/>
                  </a:cubicBezTo>
                  <a:close/>
                </a:path>
              </a:pathLst>
            </a:custGeom>
            <a:solidFill>
              <a:schemeClr val="accent2"/>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69" name="Shape 169"/>
            <p:cNvSpPr/>
            <p:nvPr/>
          </p:nvSpPr>
          <p:spPr>
            <a:xfrm>
              <a:off x="7542213" y="5100638"/>
              <a:ext cx="365100" cy="49200"/>
            </a:xfrm>
            <a:custGeom>
              <a:avLst/>
              <a:gdLst/>
              <a:ahLst/>
              <a:cxnLst/>
              <a:rect l="0" t="0" r="0" b="0"/>
              <a:pathLst>
                <a:path w="120000" h="120000" extrusionOk="0">
                  <a:moveTo>
                    <a:pt x="112000" y="120000"/>
                  </a:moveTo>
                  <a:cubicBezTo>
                    <a:pt x="8000" y="120000"/>
                    <a:pt x="8000" y="120000"/>
                    <a:pt x="8000" y="120000"/>
                  </a:cubicBezTo>
                  <a:cubicBezTo>
                    <a:pt x="3636" y="120000"/>
                    <a:pt x="0" y="92727"/>
                    <a:pt x="0" y="60000"/>
                  </a:cubicBezTo>
                  <a:cubicBezTo>
                    <a:pt x="0" y="60000"/>
                    <a:pt x="0" y="60000"/>
                    <a:pt x="0" y="60000"/>
                  </a:cubicBezTo>
                  <a:cubicBezTo>
                    <a:pt x="0" y="27272"/>
                    <a:pt x="3636" y="0"/>
                    <a:pt x="8000" y="0"/>
                  </a:cubicBezTo>
                  <a:cubicBezTo>
                    <a:pt x="112000" y="0"/>
                    <a:pt x="112000" y="0"/>
                    <a:pt x="112000" y="0"/>
                  </a:cubicBezTo>
                  <a:cubicBezTo>
                    <a:pt x="116363" y="0"/>
                    <a:pt x="120000" y="27272"/>
                    <a:pt x="120000" y="60000"/>
                  </a:cubicBezTo>
                  <a:cubicBezTo>
                    <a:pt x="120000" y="60000"/>
                    <a:pt x="120000" y="60000"/>
                    <a:pt x="120000" y="60000"/>
                  </a:cubicBezTo>
                  <a:cubicBezTo>
                    <a:pt x="120000" y="92727"/>
                    <a:pt x="116363" y="120000"/>
                    <a:pt x="112000" y="120000"/>
                  </a:cubicBezTo>
                  <a:close/>
                </a:path>
              </a:pathLst>
            </a:custGeom>
            <a:solidFill>
              <a:schemeClr val="accent2"/>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0" name="Shape 170"/>
            <p:cNvSpPr/>
            <p:nvPr/>
          </p:nvSpPr>
          <p:spPr>
            <a:xfrm>
              <a:off x="7300913" y="3971925"/>
              <a:ext cx="847800" cy="1108200"/>
            </a:xfrm>
            <a:custGeom>
              <a:avLst/>
              <a:gdLst/>
              <a:ahLst/>
              <a:cxnLst/>
              <a:rect l="0" t="0" r="0" b="0"/>
              <a:pathLst>
                <a:path w="120000" h="120000" extrusionOk="0">
                  <a:moveTo>
                    <a:pt x="85535" y="114730"/>
                  </a:moveTo>
                  <a:cubicBezTo>
                    <a:pt x="84908" y="114730"/>
                    <a:pt x="84908" y="114730"/>
                    <a:pt x="84908" y="114730"/>
                  </a:cubicBezTo>
                  <a:cubicBezTo>
                    <a:pt x="84908" y="86946"/>
                    <a:pt x="120000" y="69461"/>
                    <a:pt x="120000" y="42395"/>
                  </a:cubicBezTo>
                  <a:cubicBezTo>
                    <a:pt x="120000" y="23233"/>
                    <a:pt x="95561" y="0"/>
                    <a:pt x="60156" y="0"/>
                  </a:cubicBezTo>
                  <a:cubicBezTo>
                    <a:pt x="19425" y="0"/>
                    <a:pt x="0" y="23233"/>
                    <a:pt x="0" y="42395"/>
                  </a:cubicBezTo>
                  <a:cubicBezTo>
                    <a:pt x="0" y="69461"/>
                    <a:pt x="35091" y="86946"/>
                    <a:pt x="35091" y="114730"/>
                  </a:cubicBezTo>
                  <a:cubicBezTo>
                    <a:pt x="34464" y="114730"/>
                    <a:pt x="34464" y="114730"/>
                    <a:pt x="34464" y="114730"/>
                  </a:cubicBezTo>
                  <a:cubicBezTo>
                    <a:pt x="32271" y="114730"/>
                    <a:pt x="30391" y="115928"/>
                    <a:pt x="30391" y="117365"/>
                  </a:cubicBezTo>
                  <a:cubicBezTo>
                    <a:pt x="30391" y="118802"/>
                    <a:pt x="32271" y="120000"/>
                    <a:pt x="34464" y="120000"/>
                  </a:cubicBezTo>
                  <a:cubicBezTo>
                    <a:pt x="85535" y="120000"/>
                    <a:pt x="85535" y="120000"/>
                    <a:pt x="85535" y="120000"/>
                  </a:cubicBezTo>
                  <a:cubicBezTo>
                    <a:pt x="87728" y="120000"/>
                    <a:pt x="89608" y="118802"/>
                    <a:pt x="89608" y="117365"/>
                  </a:cubicBezTo>
                  <a:cubicBezTo>
                    <a:pt x="89608" y="115928"/>
                    <a:pt x="87728" y="114730"/>
                    <a:pt x="85535" y="114730"/>
                  </a:cubicBezTo>
                  <a:close/>
                  <a:moveTo>
                    <a:pt x="79895" y="72574"/>
                  </a:moveTo>
                  <a:cubicBezTo>
                    <a:pt x="67362" y="91257"/>
                    <a:pt x="67362" y="91257"/>
                    <a:pt x="67362" y="91257"/>
                  </a:cubicBezTo>
                  <a:cubicBezTo>
                    <a:pt x="67362" y="112574"/>
                    <a:pt x="67362" y="112574"/>
                    <a:pt x="67362" y="112574"/>
                  </a:cubicBezTo>
                  <a:cubicBezTo>
                    <a:pt x="67362" y="113293"/>
                    <a:pt x="66422" y="114011"/>
                    <a:pt x="65169" y="114011"/>
                  </a:cubicBezTo>
                  <a:cubicBezTo>
                    <a:pt x="63916" y="114011"/>
                    <a:pt x="62976" y="113293"/>
                    <a:pt x="62976" y="112574"/>
                  </a:cubicBezTo>
                  <a:cubicBezTo>
                    <a:pt x="62976" y="91017"/>
                    <a:pt x="62976" y="91017"/>
                    <a:pt x="62976" y="91017"/>
                  </a:cubicBezTo>
                  <a:cubicBezTo>
                    <a:pt x="62976" y="90778"/>
                    <a:pt x="63289" y="90299"/>
                    <a:pt x="63289" y="90299"/>
                  </a:cubicBezTo>
                  <a:cubicBezTo>
                    <a:pt x="74569" y="73532"/>
                    <a:pt x="74569" y="73532"/>
                    <a:pt x="74569" y="73532"/>
                  </a:cubicBezTo>
                  <a:cubicBezTo>
                    <a:pt x="45430" y="73532"/>
                    <a:pt x="45430" y="73532"/>
                    <a:pt x="45430" y="73532"/>
                  </a:cubicBezTo>
                  <a:cubicBezTo>
                    <a:pt x="56710" y="90299"/>
                    <a:pt x="56710" y="90299"/>
                    <a:pt x="56710" y="90299"/>
                  </a:cubicBezTo>
                  <a:cubicBezTo>
                    <a:pt x="56710" y="90299"/>
                    <a:pt x="57023" y="90778"/>
                    <a:pt x="57023" y="91017"/>
                  </a:cubicBezTo>
                  <a:cubicBezTo>
                    <a:pt x="57023" y="112574"/>
                    <a:pt x="57023" y="112574"/>
                    <a:pt x="57023" y="112574"/>
                  </a:cubicBezTo>
                  <a:cubicBezTo>
                    <a:pt x="57023" y="113293"/>
                    <a:pt x="56083" y="114011"/>
                    <a:pt x="54830" y="114011"/>
                  </a:cubicBezTo>
                  <a:cubicBezTo>
                    <a:pt x="53577" y="114011"/>
                    <a:pt x="52637" y="113293"/>
                    <a:pt x="52637" y="112574"/>
                  </a:cubicBezTo>
                  <a:cubicBezTo>
                    <a:pt x="52637" y="91257"/>
                    <a:pt x="52637" y="91257"/>
                    <a:pt x="52637" y="91257"/>
                  </a:cubicBezTo>
                  <a:cubicBezTo>
                    <a:pt x="40104" y="72574"/>
                    <a:pt x="40104" y="72574"/>
                    <a:pt x="40104" y="72574"/>
                  </a:cubicBezTo>
                  <a:cubicBezTo>
                    <a:pt x="39791" y="72095"/>
                    <a:pt x="39791" y="71616"/>
                    <a:pt x="40104" y="71137"/>
                  </a:cubicBezTo>
                  <a:cubicBezTo>
                    <a:pt x="40731" y="70658"/>
                    <a:pt x="41357" y="70419"/>
                    <a:pt x="41984" y="70419"/>
                  </a:cubicBezTo>
                  <a:cubicBezTo>
                    <a:pt x="78015" y="70419"/>
                    <a:pt x="78015" y="70419"/>
                    <a:pt x="78015" y="70419"/>
                  </a:cubicBezTo>
                  <a:cubicBezTo>
                    <a:pt x="78642" y="70419"/>
                    <a:pt x="79268" y="70658"/>
                    <a:pt x="79895" y="71137"/>
                  </a:cubicBezTo>
                  <a:cubicBezTo>
                    <a:pt x="80208" y="71616"/>
                    <a:pt x="80208" y="72095"/>
                    <a:pt x="79895" y="72574"/>
                  </a:cubicBezTo>
                  <a:close/>
                </a:path>
              </a:pathLst>
            </a:custGeom>
            <a:solidFill>
              <a:schemeClr val="accent2"/>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1" name="Shape 171"/>
            <p:cNvSpPr/>
            <p:nvPr/>
          </p:nvSpPr>
          <p:spPr>
            <a:xfrm>
              <a:off x="6278563" y="5275263"/>
              <a:ext cx="1447800" cy="1582800"/>
            </a:xfrm>
            <a:custGeom>
              <a:avLst/>
              <a:gdLst/>
              <a:ahLst/>
              <a:cxnLst/>
              <a:rect l="0" t="0" r="0" b="0"/>
              <a:pathLst>
                <a:path w="120000" h="120000" extrusionOk="0">
                  <a:moveTo>
                    <a:pt x="119999" y="0"/>
                  </a:moveTo>
                  <a:cubicBezTo>
                    <a:pt x="119999" y="30209"/>
                    <a:pt x="119999" y="30209"/>
                    <a:pt x="119999" y="30209"/>
                  </a:cubicBezTo>
                  <a:cubicBezTo>
                    <a:pt x="119999" y="43132"/>
                    <a:pt x="108422" y="53706"/>
                    <a:pt x="94088" y="53706"/>
                  </a:cubicBezTo>
                  <a:cubicBezTo>
                    <a:pt x="25911" y="53706"/>
                    <a:pt x="25911" y="53706"/>
                    <a:pt x="25911" y="53706"/>
                  </a:cubicBezTo>
                  <a:cubicBezTo>
                    <a:pt x="11577" y="53706"/>
                    <a:pt x="0" y="64279"/>
                    <a:pt x="0" y="77202"/>
                  </a:cubicBezTo>
                  <a:cubicBezTo>
                    <a:pt x="0" y="120000"/>
                    <a:pt x="0" y="120000"/>
                    <a:pt x="0" y="120000"/>
                  </a:cubicBezTo>
                </a:path>
              </a:pathLst>
            </a:custGeom>
            <a:noFill/>
            <a:ln w="88900" cap="flat" cmpd="sng">
              <a:solidFill>
                <a:schemeClr val="accent2"/>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2" name="Shape 172"/>
            <p:cNvSpPr/>
            <p:nvPr/>
          </p:nvSpPr>
          <p:spPr>
            <a:xfrm>
              <a:off x="6910388" y="4354513"/>
              <a:ext cx="196800" cy="38100"/>
            </a:xfrm>
            <a:custGeom>
              <a:avLst/>
              <a:gdLst/>
              <a:ahLst/>
              <a:cxnLst/>
              <a:rect l="0" t="0" r="0" b="0"/>
              <a:pathLst>
                <a:path w="120000" h="120000" extrusionOk="0">
                  <a:moveTo>
                    <a:pt x="0" y="120000"/>
                  </a:moveTo>
                  <a:cubicBezTo>
                    <a:pt x="120000" y="120000"/>
                    <a:pt x="120000" y="120000"/>
                    <a:pt x="120000" y="120000"/>
                  </a:cubicBezTo>
                  <a:cubicBezTo>
                    <a:pt x="120000" y="120000"/>
                    <a:pt x="120000" y="120000"/>
                    <a:pt x="120000" y="120000"/>
                  </a:cubicBezTo>
                  <a:cubicBezTo>
                    <a:pt x="120000" y="70588"/>
                    <a:pt x="120000" y="70588"/>
                    <a:pt x="120000" y="70588"/>
                  </a:cubicBezTo>
                  <a:cubicBezTo>
                    <a:pt x="120000" y="28235"/>
                    <a:pt x="113258" y="0"/>
                    <a:pt x="106516" y="0"/>
                  </a:cubicBezTo>
                  <a:cubicBezTo>
                    <a:pt x="13483" y="0"/>
                    <a:pt x="13483" y="0"/>
                    <a:pt x="13483" y="0"/>
                  </a:cubicBezTo>
                  <a:cubicBezTo>
                    <a:pt x="6741" y="0"/>
                    <a:pt x="0" y="28235"/>
                    <a:pt x="0" y="70588"/>
                  </a:cubicBezTo>
                  <a:cubicBezTo>
                    <a:pt x="0" y="120000"/>
                    <a:pt x="0" y="120000"/>
                    <a:pt x="0" y="120000"/>
                  </a:cubicBezTo>
                  <a:close/>
                </a:path>
              </a:pathLst>
            </a:custGeom>
            <a:solidFill>
              <a:schemeClr val="accent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3" name="Shape 173"/>
            <p:cNvSpPr/>
            <p:nvPr/>
          </p:nvSpPr>
          <p:spPr>
            <a:xfrm>
              <a:off x="6911976" y="4410075"/>
              <a:ext cx="193800" cy="27000"/>
            </a:xfrm>
            <a:custGeom>
              <a:avLst/>
              <a:gdLst/>
              <a:ahLst/>
              <a:cxnLst/>
              <a:rect l="0" t="0" r="0" b="0"/>
              <a:pathLst>
                <a:path w="120000" h="120000" extrusionOk="0">
                  <a:moveTo>
                    <a:pt x="120000" y="0"/>
                  </a:moveTo>
                  <a:cubicBezTo>
                    <a:pt x="0" y="0"/>
                    <a:pt x="0" y="0"/>
                    <a:pt x="0" y="0"/>
                  </a:cubicBezTo>
                  <a:cubicBezTo>
                    <a:pt x="0" y="40000"/>
                    <a:pt x="1379" y="80000"/>
                    <a:pt x="2758" y="120000"/>
                  </a:cubicBezTo>
                  <a:cubicBezTo>
                    <a:pt x="117241" y="120000"/>
                    <a:pt x="117241" y="120000"/>
                    <a:pt x="117241" y="120000"/>
                  </a:cubicBezTo>
                  <a:cubicBezTo>
                    <a:pt x="118620" y="80000"/>
                    <a:pt x="120000" y="40000"/>
                    <a:pt x="120000" y="0"/>
                  </a:cubicBezTo>
                  <a:close/>
                </a:path>
              </a:pathLst>
            </a:custGeom>
            <a:solidFill>
              <a:schemeClr val="accent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4" name="Shape 174"/>
            <p:cNvSpPr/>
            <p:nvPr/>
          </p:nvSpPr>
          <p:spPr>
            <a:xfrm>
              <a:off x="6926263" y="4451350"/>
              <a:ext cx="165000" cy="47700"/>
            </a:xfrm>
            <a:custGeom>
              <a:avLst/>
              <a:gdLst/>
              <a:ahLst/>
              <a:cxnLst/>
              <a:rect l="0" t="0" r="0" b="0"/>
              <a:pathLst>
                <a:path w="120000" h="120000" extrusionOk="0">
                  <a:moveTo>
                    <a:pt x="0" y="0"/>
                  </a:moveTo>
                  <a:cubicBezTo>
                    <a:pt x="12800" y="74285"/>
                    <a:pt x="35200" y="120000"/>
                    <a:pt x="60800" y="120000"/>
                  </a:cubicBezTo>
                  <a:cubicBezTo>
                    <a:pt x="60800" y="120000"/>
                    <a:pt x="60800" y="120000"/>
                    <a:pt x="60800" y="120000"/>
                  </a:cubicBezTo>
                  <a:cubicBezTo>
                    <a:pt x="84800" y="120000"/>
                    <a:pt x="107200" y="74285"/>
                    <a:pt x="120000" y="0"/>
                  </a:cubicBezTo>
                  <a:lnTo>
                    <a:pt x="0" y="0"/>
                  </a:lnTo>
                  <a:close/>
                </a:path>
              </a:pathLst>
            </a:custGeom>
            <a:solidFill>
              <a:schemeClr val="accent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5" name="Shape 175"/>
            <p:cNvSpPr/>
            <p:nvPr/>
          </p:nvSpPr>
          <p:spPr>
            <a:xfrm>
              <a:off x="6791326" y="3783013"/>
              <a:ext cx="438300" cy="550800"/>
            </a:xfrm>
            <a:custGeom>
              <a:avLst/>
              <a:gdLst/>
              <a:ahLst/>
              <a:cxnLst/>
              <a:rect l="0" t="0" r="0" b="0"/>
              <a:pathLst>
                <a:path w="120000" h="120000" extrusionOk="0">
                  <a:moveTo>
                    <a:pt x="59999" y="0"/>
                  </a:moveTo>
                  <a:cubicBezTo>
                    <a:pt x="19393" y="0"/>
                    <a:pt x="0" y="19277"/>
                    <a:pt x="0" y="41927"/>
                  </a:cubicBezTo>
                  <a:cubicBezTo>
                    <a:pt x="0" y="69879"/>
                    <a:pt x="25454" y="89156"/>
                    <a:pt x="32727" y="115180"/>
                  </a:cubicBezTo>
                  <a:cubicBezTo>
                    <a:pt x="33939" y="118072"/>
                    <a:pt x="36969" y="120000"/>
                    <a:pt x="40606" y="120000"/>
                  </a:cubicBezTo>
                  <a:cubicBezTo>
                    <a:pt x="78787" y="120000"/>
                    <a:pt x="78787" y="120000"/>
                    <a:pt x="78787" y="120000"/>
                  </a:cubicBezTo>
                  <a:cubicBezTo>
                    <a:pt x="82424" y="120000"/>
                    <a:pt x="85454" y="118072"/>
                    <a:pt x="86666" y="115180"/>
                  </a:cubicBezTo>
                  <a:cubicBezTo>
                    <a:pt x="93939" y="89156"/>
                    <a:pt x="119999" y="69879"/>
                    <a:pt x="119999" y="41927"/>
                  </a:cubicBezTo>
                  <a:cubicBezTo>
                    <a:pt x="119999" y="19277"/>
                    <a:pt x="95151" y="0"/>
                    <a:pt x="59999" y="0"/>
                  </a:cubicBezTo>
                  <a:close/>
                  <a:moveTo>
                    <a:pt x="50303" y="108433"/>
                  </a:moveTo>
                  <a:cubicBezTo>
                    <a:pt x="50303" y="108433"/>
                    <a:pt x="49696" y="108433"/>
                    <a:pt x="49696" y="108433"/>
                  </a:cubicBezTo>
                  <a:cubicBezTo>
                    <a:pt x="48484" y="108433"/>
                    <a:pt x="47878" y="107951"/>
                    <a:pt x="47272" y="106987"/>
                  </a:cubicBezTo>
                  <a:cubicBezTo>
                    <a:pt x="25454" y="61204"/>
                    <a:pt x="25454" y="61204"/>
                    <a:pt x="25454" y="61204"/>
                  </a:cubicBezTo>
                  <a:cubicBezTo>
                    <a:pt x="24848" y="60240"/>
                    <a:pt x="25454" y="59277"/>
                    <a:pt x="26666" y="59277"/>
                  </a:cubicBezTo>
                  <a:cubicBezTo>
                    <a:pt x="27878" y="58795"/>
                    <a:pt x="29090" y="59277"/>
                    <a:pt x="29696" y="60240"/>
                  </a:cubicBezTo>
                  <a:cubicBezTo>
                    <a:pt x="51515" y="106024"/>
                    <a:pt x="51515" y="106024"/>
                    <a:pt x="51515" y="106024"/>
                  </a:cubicBezTo>
                  <a:cubicBezTo>
                    <a:pt x="52121" y="106987"/>
                    <a:pt x="51515" y="107951"/>
                    <a:pt x="50303" y="108433"/>
                  </a:cubicBezTo>
                  <a:close/>
                  <a:moveTo>
                    <a:pt x="65454" y="63132"/>
                  </a:moveTo>
                  <a:cubicBezTo>
                    <a:pt x="64848" y="63132"/>
                    <a:pt x="64242" y="63132"/>
                    <a:pt x="63636" y="62650"/>
                  </a:cubicBezTo>
                  <a:cubicBezTo>
                    <a:pt x="59393" y="59277"/>
                    <a:pt x="59393" y="59277"/>
                    <a:pt x="59393" y="59277"/>
                  </a:cubicBezTo>
                  <a:cubicBezTo>
                    <a:pt x="55757" y="62650"/>
                    <a:pt x="55757" y="62650"/>
                    <a:pt x="55757" y="62650"/>
                  </a:cubicBezTo>
                  <a:cubicBezTo>
                    <a:pt x="54545" y="63132"/>
                    <a:pt x="53333" y="63132"/>
                    <a:pt x="52727" y="62650"/>
                  </a:cubicBezTo>
                  <a:cubicBezTo>
                    <a:pt x="48484" y="59277"/>
                    <a:pt x="48484" y="59277"/>
                    <a:pt x="48484" y="59277"/>
                  </a:cubicBezTo>
                  <a:cubicBezTo>
                    <a:pt x="44242" y="62650"/>
                    <a:pt x="44242" y="62650"/>
                    <a:pt x="44242" y="62650"/>
                  </a:cubicBezTo>
                  <a:cubicBezTo>
                    <a:pt x="43636" y="63132"/>
                    <a:pt x="42424" y="63132"/>
                    <a:pt x="41212" y="62650"/>
                  </a:cubicBezTo>
                  <a:cubicBezTo>
                    <a:pt x="35757" y="58313"/>
                    <a:pt x="35757" y="58313"/>
                    <a:pt x="35757" y="58313"/>
                  </a:cubicBezTo>
                  <a:cubicBezTo>
                    <a:pt x="35151" y="57349"/>
                    <a:pt x="35151" y="56385"/>
                    <a:pt x="35757" y="55903"/>
                  </a:cubicBezTo>
                  <a:cubicBezTo>
                    <a:pt x="36363" y="54939"/>
                    <a:pt x="38181" y="54939"/>
                    <a:pt x="38787" y="55903"/>
                  </a:cubicBezTo>
                  <a:cubicBezTo>
                    <a:pt x="43030" y="58795"/>
                    <a:pt x="43030" y="58795"/>
                    <a:pt x="43030" y="58795"/>
                  </a:cubicBezTo>
                  <a:cubicBezTo>
                    <a:pt x="46666" y="55903"/>
                    <a:pt x="46666" y="55903"/>
                    <a:pt x="46666" y="55903"/>
                  </a:cubicBezTo>
                  <a:cubicBezTo>
                    <a:pt x="47878" y="54939"/>
                    <a:pt x="49090" y="54939"/>
                    <a:pt x="50303" y="55903"/>
                  </a:cubicBezTo>
                  <a:cubicBezTo>
                    <a:pt x="53939" y="58795"/>
                    <a:pt x="53939" y="58795"/>
                    <a:pt x="53939" y="58795"/>
                  </a:cubicBezTo>
                  <a:cubicBezTo>
                    <a:pt x="58181" y="55903"/>
                    <a:pt x="58181" y="55903"/>
                    <a:pt x="58181" y="55903"/>
                  </a:cubicBezTo>
                  <a:cubicBezTo>
                    <a:pt x="58787" y="54939"/>
                    <a:pt x="60606" y="54939"/>
                    <a:pt x="61212" y="55903"/>
                  </a:cubicBezTo>
                  <a:cubicBezTo>
                    <a:pt x="65454" y="58795"/>
                    <a:pt x="65454" y="58795"/>
                    <a:pt x="65454" y="58795"/>
                  </a:cubicBezTo>
                  <a:cubicBezTo>
                    <a:pt x="69090" y="55903"/>
                    <a:pt x="69090" y="55903"/>
                    <a:pt x="69090" y="55903"/>
                  </a:cubicBezTo>
                  <a:cubicBezTo>
                    <a:pt x="70303" y="54939"/>
                    <a:pt x="71515" y="54939"/>
                    <a:pt x="72727" y="55903"/>
                  </a:cubicBezTo>
                  <a:cubicBezTo>
                    <a:pt x="76363" y="58795"/>
                    <a:pt x="76363" y="58795"/>
                    <a:pt x="76363" y="58795"/>
                  </a:cubicBezTo>
                  <a:cubicBezTo>
                    <a:pt x="80606" y="55903"/>
                    <a:pt x="80606" y="55903"/>
                    <a:pt x="80606" y="55903"/>
                  </a:cubicBezTo>
                  <a:cubicBezTo>
                    <a:pt x="81212" y="54939"/>
                    <a:pt x="83030" y="54939"/>
                    <a:pt x="83636" y="55903"/>
                  </a:cubicBezTo>
                  <a:cubicBezTo>
                    <a:pt x="84242" y="56385"/>
                    <a:pt x="84242" y="57349"/>
                    <a:pt x="83636" y="58313"/>
                  </a:cubicBezTo>
                  <a:cubicBezTo>
                    <a:pt x="78181" y="62650"/>
                    <a:pt x="78181" y="62650"/>
                    <a:pt x="78181" y="62650"/>
                  </a:cubicBezTo>
                  <a:cubicBezTo>
                    <a:pt x="76969" y="63132"/>
                    <a:pt x="75757" y="63132"/>
                    <a:pt x="75151" y="62650"/>
                  </a:cubicBezTo>
                  <a:cubicBezTo>
                    <a:pt x="70909" y="59277"/>
                    <a:pt x="70909" y="59277"/>
                    <a:pt x="70909" y="59277"/>
                  </a:cubicBezTo>
                  <a:cubicBezTo>
                    <a:pt x="66666" y="62650"/>
                    <a:pt x="66666" y="62650"/>
                    <a:pt x="66666" y="62650"/>
                  </a:cubicBezTo>
                  <a:cubicBezTo>
                    <a:pt x="66666" y="63132"/>
                    <a:pt x="66060" y="63132"/>
                    <a:pt x="65454" y="63132"/>
                  </a:cubicBezTo>
                  <a:close/>
                  <a:moveTo>
                    <a:pt x="93939" y="61204"/>
                  </a:moveTo>
                  <a:cubicBezTo>
                    <a:pt x="72121" y="106987"/>
                    <a:pt x="72121" y="106987"/>
                    <a:pt x="72121" y="106987"/>
                  </a:cubicBezTo>
                  <a:cubicBezTo>
                    <a:pt x="71515" y="107951"/>
                    <a:pt x="70909" y="108433"/>
                    <a:pt x="69696" y="108433"/>
                  </a:cubicBezTo>
                  <a:cubicBezTo>
                    <a:pt x="69696" y="108433"/>
                    <a:pt x="69090" y="108433"/>
                    <a:pt x="69090" y="108433"/>
                  </a:cubicBezTo>
                  <a:cubicBezTo>
                    <a:pt x="67878" y="107951"/>
                    <a:pt x="67272" y="106987"/>
                    <a:pt x="67878" y="106024"/>
                  </a:cubicBezTo>
                  <a:cubicBezTo>
                    <a:pt x="89696" y="60240"/>
                    <a:pt x="89696" y="60240"/>
                    <a:pt x="89696" y="60240"/>
                  </a:cubicBezTo>
                  <a:cubicBezTo>
                    <a:pt x="90303" y="59277"/>
                    <a:pt x="91515" y="58795"/>
                    <a:pt x="92727" y="59277"/>
                  </a:cubicBezTo>
                  <a:cubicBezTo>
                    <a:pt x="93939" y="59277"/>
                    <a:pt x="94545" y="60240"/>
                    <a:pt x="93939" y="61204"/>
                  </a:cubicBezTo>
                  <a:close/>
                </a:path>
              </a:pathLst>
            </a:custGeom>
            <a:solidFill>
              <a:schemeClr val="accent5"/>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6" name="Shape 176"/>
            <p:cNvSpPr/>
            <p:nvPr/>
          </p:nvSpPr>
          <p:spPr>
            <a:xfrm>
              <a:off x="6575426" y="4479925"/>
              <a:ext cx="435000" cy="2378100"/>
            </a:xfrm>
            <a:custGeom>
              <a:avLst/>
              <a:gdLst/>
              <a:ahLst/>
              <a:cxnLst/>
              <a:rect l="0" t="0" r="0" b="0"/>
              <a:pathLst>
                <a:path w="120000" h="120000" extrusionOk="0">
                  <a:moveTo>
                    <a:pt x="119999" y="0"/>
                  </a:moveTo>
                  <a:cubicBezTo>
                    <a:pt x="119999" y="23575"/>
                    <a:pt x="119999" y="23575"/>
                    <a:pt x="119999" y="23575"/>
                  </a:cubicBezTo>
                  <a:cubicBezTo>
                    <a:pt x="119999" y="27150"/>
                    <a:pt x="104081" y="29944"/>
                    <a:pt x="85102" y="29944"/>
                  </a:cubicBezTo>
                  <a:cubicBezTo>
                    <a:pt x="34897" y="29944"/>
                    <a:pt x="34897" y="29944"/>
                    <a:pt x="34897" y="29944"/>
                  </a:cubicBezTo>
                  <a:cubicBezTo>
                    <a:pt x="15306" y="29944"/>
                    <a:pt x="0" y="32737"/>
                    <a:pt x="0" y="36201"/>
                  </a:cubicBezTo>
                  <a:cubicBezTo>
                    <a:pt x="0" y="120000"/>
                    <a:pt x="0" y="120000"/>
                    <a:pt x="0" y="120000"/>
                  </a:cubicBezTo>
                </a:path>
              </a:pathLst>
            </a:custGeom>
            <a:noFill/>
            <a:ln w="38100" cap="flat" cmpd="sng">
              <a:solidFill>
                <a:schemeClr val="accent5"/>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7" name="Shape 177"/>
            <p:cNvSpPr/>
            <p:nvPr/>
          </p:nvSpPr>
          <p:spPr>
            <a:xfrm>
              <a:off x="4891088" y="5578475"/>
              <a:ext cx="1086000" cy="1279500"/>
            </a:xfrm>
            <a:custGeom>
              <a:avLst/>
              <a:gdLst/>
              <a:ahLst/>
              <a:cxnLst/>
              <a:rect l="0" t="0" r="0" b="0"/>
              <a:pathLst>
                <a:path w="120000" h="120000" extrusionOk="0">
                  <a:moveTo>
                    <a:pt x="0" y="0"/>
                  </a:moveTo>
                  <a:cubicBezTo>
                    <a:pt x="0" y="12249"/>
                    <a:pt x="0" y="12249"/>
                    <a:pt x="0" y="12249"/>
                  </a:cubicBezTo>
                  <a:cubicBezTo>
                    <a:pt x="0" y="20346"/>
                    <a:pt x="7591" y="26989"/>
                    <a:pt x="17142" y="26989"/>
                  </a:cubicBezTo>
                  <a:cubicBezTo>
                    <a:pt x="102612" y="26574"/>
                    <a:pt x="102612" y="26574"/>
                    <a:pt x="102612" y="26574"/>
                  </a:cubicBezTo>
                  <a:cubicBezTo>
                    <a:pt x="112163" y="26574"/>
                    <a:pt x="120000" y="33217"/>
                    <a:pt x="120000" y="41314"/>
                  </a:cubicBezTo>
                  <a:cubicBezTo>
                    <a:pt x="120000" y="120000"/>
                    <a:pt x="120000" y="120000"/>
                    <a:pt x="120000" y="120000"/>
                  </a:cubicBezTo>
                </a:path>
              </a:pathLst>
            </a:custGeom>
            <a:noFill/>
            <a:ln w="17450" cap="flat" cmpd="sng">
              <a:solidFill>
                <a:schemeClr val="accent6"/>
              </a:solidFill>
              <a:prstDash val="solid"/>
              <a:miter lim="8000"/>
              <a:headEnd type="none" w="med" len="med"/>
              <a:tailEnd type="none" w="med" len="med"/>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8" name="Shape 178"/>
            <p:cNvSpPr/>
            <p:nvPr/>
          </p:nvSpPr>
          <p:spPr>
            <a:xfrm>
              <a:off x="4681538" y="4919663"/>
              <a:ext cx="420600" cy="519000"/>
            </a:xfrm>
            <a:custGeom>
              <a:avLst/>
              <a:gdLst/>
              <a:ahLst/>
              <a:cxnLst/>
              <a:rect l="0" t="0" r="0" b="0"/>
              <a:pathLst>
                <a:path w="120000" h="120000" extrusionOk="0">
                  <a:moveTo>
                    <a:pt x="84631" y="120000"/>
                  </a:moveTo>
                  <a:cubicBezTo>
                    <a:pt x="35368" y="120000"/>
                    <a:pt x="35368" y="120000"/>
                    <a:pt x="35368" y="120000"/>
                  </a:cubicBezTo>
                  <a:cubicBezTo>
                    <a:pt x="34105" y="120000"/>
                    <a:pt x="32842" y="118978"/>
                    <a:pt x="32842" y="118468"/>
                  </a:cubicBezTo>
                  <a:cubicBezTo>
                    <a:pt x="30947" y="105702"/>
                    <a:pt x="23368" y="94978"/>
                    <a:pt x="17052" y="84255"/>
                  </a:cubicBezTo>
                  <a:cubicBezTo>
                    <a:pt x="8210" y="71489"/>
                    <a:pt x="0" y="58212"/>
                    <a:pt x="0" y="42382"/>
                  </a:cubicBezTo>
                  <a:cubicBezTo>
                    <a:pt x="0" y="16340"/>
                    <a:pt x="23368" y="0"/>
                    <a:pt x="60000" y="0"/>
                  </a:cubicBezTo>
                  <a:cubicBezTo>
                    <a:pt x="94105" y="0"/>
                    <a:pt x="120000" y="18382"/>
                    <a:pt x="120000" y="42382"/>
                  </a:cubicBezTo>
                  <a:cubicBezTo>
                    <a:pt x="120000" y="58212"/>
                    <a:pt x="111157" y="71489"/>
                    <a:pt x="102947" y="84255"/>
                  </a:cubicBezTo>
                  <a:cubicBezTo>
                    <a:pt x="96000" y="94978"/>
                    <a:pt x="89052" y="105702"/>
                    <a:pt x="86526" y="118468"/>
                  </a:cubicBezTo>
                  <a:cubicBezTo>
                    <a:pt x="86526" y="118978"/>
                    <a:pt x="85894" y="120000"/>
                    <a:pt x="84631" y="120000"/>
                  </a:cubicBezTo>
                  <a:close/>
                  <a:moveTo>
                    <a:pt x="36631" y="116425"/>
                  </a:moveTo>
                  <a:cubicBezTo>
                    <a:pt x="82736" y="116425"/>
                    <a:pt x="82736" y="116425"/>
                    <a:pt x="82736" y="116425"/>
                  </a:cubicBezTo>
                  <a:cubicBezTo>
                    <a:pt x="85263" y="103659"/>
                    <a:pt x="92210" y="92936"/>
                    <a:pt x="99157" y="82723"/>
                  </a:cubicBezTo>
                  <a:cubicBezTo>
                    <a:pt x="107368" y="69446"/>
                    <a:pt x="115578" y="57191"/>
                    <a:pt x="115578" y="42382"/>
                  </a:cubicBezTo>
                  <a:cubicBezTo>
                    <a:pt x="115578" y="20425"/>
                    <a:pt x="91578" y="3574"/>
                    <a:pt x="60000" y="3574"/>
                  </a:cubicBezTo>
                  <a:cubicBezTo>
                    <a:pt x="18947" y="3574"/>
                    <a:pt x="4421" y="23489"/>
                    <a:pt x="4421" y="42382"/>
                  </a:cubicBezTo>
                  <a:cubicBezTo>
                    <a:pt x="4421" y="57191"/>
                    <a:pt x="12000" y="69446"/>
                    <a:pt x="20842" y="82723"/>
                  </a:cubicBezTo>
                  <a:cubicBezTo>
                    <a:pt x="27157" y="92936"/>
                    <a:pt x="34105" y="103659"/>
                    <a:pt x="36631" y="116425"/>
                  </a:cubicBez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79" name="Shape 179"/>
            <p:cNvSpPr/>
            <p:nvPr/>
          </p:nvSpPr>
          <p:spPr>
            <a:xfrm>
              <a:off x="4783138" y="5422900"/>
              <a:ext cx="217500" cy="165000"/>
            </a:xfrm>
            <a:custGeom>
              <a:avLst/>
              <a:gdLst/>
              <a:ahLst/>
              <a:cxnLst/>
              <a:rect l="0" t="0" r="0" b="0"/>
              <a:pathLst>
                <a:path w="120000" h="120000" extrusionOk="0">
                  <a:moveTo>
                    <a:pt x="59999" y="120000"/>
                  </a:moveTo>
                  <a:cubicBezTo>
                    <a:pt x="26938" y="120000"/>
                    <a:pt x="0" y="84324"/>
                    <a:pt x="0" y="40540"/>
                  </a:cubicBezTo>
                  <a:cubicBezTo>
                    <a:pt x="0" y="21081"/>
                    <a:pt x="0" y="21081"/>
                    <a:pt x="0" y="21081"/>
                  </a:cubicBezTo>
                  <a:cubicBezTo>
                    <a:pt x="0" y="9729"/>
                    <a:pt x="7346" y="0"/>
                    <a:pt x="17142" y="0"/>
                  </a:cubicBezTo>
                  <a:cubicBezTo>
                    <a:pt x="102857" y="0"/>
                    <a:pt x="102857" y="0"/>
                    <a:pt x="102857" y="0"/>
                  </a:cubicBezTo>
                  <a:cubicBezTo>
                    <a:pt x="112653" y="0"/>
                    <a:pt x="119999" y="9729"/>
                    <a:pt x="119999" y="21081"/>
                  </a:cubicBezTo>
                  <a:cubicBezTo>
                    <a:pt x="119999" y="40540"/>
                    <a:pt x="119999" y="40540"/>
                    <a:pt x="119999" y="40540"/>
                  </a:cubicBezTo>
                  <a:cubicBezTo>
                    <a:pt x="119999" y="84324"/>
                    <a:pt x="93061" y="120000"/>
                    <a:pt x="59999" y="120000"/>
                  </a:cubicBezTo>
                  <a:close/>
                  <a:moveTo>
                    <a:pt x="17142" y="11351"/>
                  </a:moveTo>
                  <a:cubicBezTo>
                    <a:pt x="12244" y="11351"/>
                    <a:pt x="8571" y="16216"/>
                    <a:pt x="8571" y="21081"/>
                  </a:cubicBezTo>
                  <a:cubicBezTo>
                    <a:pt x="8571" y="40540"/>
                    <a:pt x="8571" y="40540"/>
                    <a:pt x="8571" y="40540"/>
                  </a:cubicBezTo>
                  <a:cubicBezTo>
                    <a:pt x="8571" y="77837"/>
                    <a:pt x="31836" y="108648"/>
                    <a:pt x="59999" y="108648"/>
                  </a:cubicBezTo>
                  <a:cubicBezTo>
                    <a:pt x="88163" y="108648"/>
                    <a:pt x="111428" y="77837"/>
                    <a:pt x="111428" y="40540"/>
                  </a:cubicBezTo>
                  <a:cubicBezTo>
                    <a:pt x="111428" y="21081"/>
                    <a:pt x="111428" y="21081"/>
                    <a:pt x="111428" y="21081"/>
                  </a:cubicBezTo>
                  <a:cubicBezTo>
                    <a:pt x="111428" y="16216"/>
                    <a:pt x="107755" y="11351"/>
                    <a:pt x="102857" y="11351"/>
                  </a:cubicBezTo>
                  <a:lnTo>
                    <a:pt x="17142" y="11351"/>
                  </a:ln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80" name="Shape 180"/>
            <p:cNvSpPr/>
            <p:nvPr/>
          </p:nvSpPr>
          <p:spPr>
            <a:xfrm>
              <a:off x="4789488" y="5470525"/>
              <a:ext cx="204900" cy="14400"/>
            </a:xfrm>
            <a:custGeom>
              <a:avLst/>
              <a:gdLst/>
              <a:ahLst/>
              <a:cxnLst/>
              <a:rect l="0" t="0" r="0" b="0"/>
              <a:pathLst>
                <a:path w="120000" h="120000" extrusionOk="0">
                  <a:moveTo>
                    <a:pt x="114782" y="119999"/>
                  </a:moveTo>
                  <a:cubicBezTo>
                    <a:pt x="3913" y="119999"/>
                    <a:pt x="3913" y="119999"/>
                    <a:pt x="3913" y="119999"/>
                  </a:cubicBezTo>
                  <a:cubicBezTo>
                    <a:pt x="1304" y="119999"/>
                    <a:pt x="0" y="102857"/>
                    <a:pt x="0" y="68571"/>
                  </a:cubicBezTo>
                  <a:cubicBezTo>
                    <a:pt x="0" y="34285"/>
                    <a:pt x="1304" y="0"/>
                    <a:pt x="3913" y="0"/>
                  </a:cubicBezTo>
                  <a:cubicBezTo>
                    <a:pt x="114782" y="0"/>
                    <a:pt x="114782" y="0"/>
                    <a:pt x="114782" y="0"/>
                  </a:cubicBezTo>
                  <a:cubicBezTo>
                    <a:pt x="117391" y="0"/>
                    <a:pt x="120000" y="34285"/>
                    <a:pt x="120000" y="68571"/>
                  </a:cubicBezTo>
                  <a:cubicBezTo>
                    <a:pt x="120000" y="102857"/>
                    <a:pt x="117391" y="119999"/>
                    <a:pt x="114782" y="119999"/>
                  </a:cubicBez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81" name="Shape 181"/>
            <p:cNvSpPr/>
            <p:nvPr/>
          </p:nvSpPr>
          <p:spPr>
            <a:xfrm>
              <a:off x="4799013" y="5516563"/>
              <a:ext cx="184200" cy="15900"/>
            </a:xfrm>
            <a:custGeom>
              <a:avLst/>
              <a:gdLst/>
              <a:ahLst/>
              <a:cxnLst/>
              <a:rect l="0" t="0" r="0" b="0"/>
              <a:pathLst>
                <a:path w="120000" h="120000" extrusionOk="0">
                  <a:moveTo>
                    <a:pt x="115662" y="119999"/>
                  </a:moveTo>
                  <a:cubicBezTo>
                    <a:pt x="4337" y="119999"/>
                    <a:pt x="4337" y="119999"/>
                    <a:pt x="4337" y="119999"/>
                  </a:cubicBezTo>
                  <a:cubicBezTo>
                    <a:pt x="2891" y="119999"/>
                    <a:pt x="0" y="85714"/>
                    <a:pt x="0" y="51428"/>
                  </a:cubicBezTo>
                  <a:cubicBezTo>
                    <a:pt x="0" y="17142"/>
                    <a:pt x="2891" y="0"/>
                    <a:pt x="4337" y="0"/>
                  </a:cubicBezTo>
                  <a:cubicBezTo>
                    <a:pt x="115662" y="0"/>
                    <a:pt x="115662" y="0"/>
                    <a:pt x="115662" y="0"/>
                  </a:cubicBezTo>
                  <a:cubicBezTo>
                    <a:pt x="118554" y="0"/>
                    <a:pt x="119999" y="17142"/>
                    <a:pt x="119999" y="51428"/>
                  </a:cubicBezTo>
                  <a:cubicBezTo>
                    <a:pt x="119999" y="85714"/>
                    <a:pt x="118554" y="119999"/>
                    <a:pt x="115662" y="119999"/>
                  </a:cubicBez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82" name="Shape 182"/>
            <p:cNvSpPr/>
            <p:nvPr/>
          </p:nvSpPr>
          <p:spPr>
            <a:xfrm>
              <a:off x="4916488" y="5173663"/>
              <a:ext cx="92100" cy="207900"/>
            </a:xfrm>
            <a:custGeom>
              <a:avLst/>
              <a:gdLst/>
              <a:ahLst/>
              <a:cxnLst/>
              <a:rect l="0" t="0" r="0" b="0"/>
              <a:pathLst>
                <a:path w="120000" h="120000" extrusionOk="0">
                  <a:moveTo>
                    <a:pt x="11428" y="120000"/>
                  </a:moveTo>
                  <a:cubicBezTo>
                    <a:pt x="11428" y="120000"/>
                    <a:pt x="8571" y="120000"/>
                    <a:pt x="8571" y="120000"/>
                  </a:cubicBezTo>
                  <a:cubicBezTo>
                    <a:pt x="2857" y="118723"/>
                    <a:pt x="0" y="116170"/>
                    <a:pt x="2857" y="114893"/>
                  </a:cubicBezTo>
                  <a:cubicBezTo>
                    <a:pt x="100000" y="2553"/>
                    <a:pt x="100000" y="2553"/>
                    <a:pt x="100000" y="2553"/>
                  </a:cubicBezTo>
                  <a:cubicBezTo>
                    <a:pt x="102857" y="1276"/>
                    <a:pt x="108571" y="0"/>
                    <a:pt x="111428" y="1276"/>
                  </a:cubicBezTo>
                  <a:cubicBezTo>
                    <a:pt x="117142" y="1276"/>
                    <a:pt x="120000" y="3829"/>
                    <a:pt x="117142" y="6382"/>
                  </a:cubicBezTo>
                  <a:cubicBezTo>
                    <a:pt x="22857" y="117446"/>
                    <a:pt x="22857" y="117446"/>
                    <a:pt x="22857" y="117446"/>
                  </a:cubicBezTo>
                  <a:cubicBezTo>
                    <a:pt x="20000" y="118723"/>
                    <a:pt x="17142" y="120000"/>
                    <a:pt x="11428" y="120000"/>
                  </a:cubicBez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83" name="Shape 183"/>
            <p:cNvSpPr/>
            <p:nvPr/>
          </p:nvSpPr>
          <p:spPr>
            <a:xfrm>
              <a:off x="4773613" y="5173663"/>
              <a:ext cx="92100" cy="207900"/>
            </a:xfrm>
            <a:custGeom>
              <a:avLst/>
              <a:gdLst/>
              <a:ahLst/>
              <a:cxnLst/>
              <a:rect l="0" t="0" r="0" b="0"/>
              <a:pathLst>
                <a:path w="120000" h="120000" extrusionOk="0">
                  <a:moveTo>
                    <a:pt x="108292" y="120000"/>
                  </a:moveTo>
                  <a:cubicBezTo>
                    <a:pt x="105365" y="120000"/>
                    <a:pt x="102439" y="118723"/>
                    <a:pt x="99512" y="117446"/>
                  </a:cubicBezTo>
                  <a:cubicBezTo>
                    <a:pt x="0" y="6382"/>
                    <a:pt x="0" y="6382"/>
                    <a:pt x="0" y="6382"/>
                  </a:cubicBezTo>
                  <a:cubicBezTo>
                    <a:pt x="0" y="3829"/>
                    <a:pt x="2926" y="1276"/>
                    <a:pt x="5853" y="1276"/>
                  </a:cubicBezTo>
                  <a:cubicBezTo>
                    <a:pt x="11707" y="0"/>
                    <a:pt x="17560" y="1276"/>
                    <a:pt x="20487" y="2553"/>
                  </a:cubicBezTo>
                  <a:cubicBezTo>
                    <a:pt x="117073" y="114893"/>
                    <a:pt x="117073" y="114893"/>
                    <a:pt x="117073" y="114893"/>
                  </a:cubicBezTo>
                  <a:cubicBezTo>
                    <a:pt x="120000" y="116170"/>
                    <a:pt x="117073" y="118723"/>
                    <a:pt x="111219" y="120000"/>
                  </a:cubicBezTo>
                  <a:cubicBezTo>
                    <a:pt x="111219" y="120000"/>
                    <a:pt x="111219" y="120000"/>
                    <a:pt x="108292" y="120000"/>
                  </a:cubicBez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84" name="Shape 184"/>
            <p:cNvSpPr/>
            <p:nvPr/>
          </p:nvSpPr>
          <p:spPr>
            <a:xfrm>
              <a:off x="4806951" y="5157788"/>
              <a:ext cx="168300" cy="34800"/>
            </a:xfrm>
            <a:custGeom>
              <a:avLst/>
              <a:gdLst/>
              <a:ahLst/>
              <a:cxnLst/>
              <a:rect l="0" t="0" r="0" b="0"/>
              <a:pathLst>
                <a:path w="120000" h="120000" extrusionOk="0">
                  <a:moveTo>
                    <a:pt x="18947" y="112500"/>
                  </a:moveTo>
                  <a:cubicBezTo>
                    <a:pt x="17368" y="112500"/>
                    <a:pt x="15789" y="112500"/>
                    <a:pt x="15789" y="105000"/>
                  </a:cubicBezTo>
                  <a:cubicBezTo>
                    <a:pt x="1578" y="45000"/>
                    <a:pt x="1578" y="45000"/>
                    <a:pt x="1578" y="45000"/>
                  </a:cubicBezTo>
                  <a:cubicBezTo>
                    <a:pt x="0" y="37500"/>
                    <a:pt x="0" y="15000"/>
                    <a:pt x="1578" y="7500"/>
                  </a:cubicBezTo>
                  <a:cubicBezTo>
                    <a:pt x="4736" y="0"/>
                    <a:pt x="7894" y="0"/>
                    <a:pt x="9473" y="7500"/>
                  </a:cubicBezTo>
                  <a:cubicBezTo>
                    <a:pt x="18947" y="52500"/>
                    <a:pt x="18947" y="52500"/>
                    <a:pt x="18947" y="52500"/>
                  </a:cubicBezTo>
                  <a:cubicBezTo>
                    <a:pt x="28421" y="7500"/>
                    <a:pt x="28421" y="7500"/>
                    <a:pt x="28421" y="7500"/>
                  </a:cubicBezTo>
                  <a:cubicBezTo>
                    <a:pt x="31578" y="0"/>
                    <a:pt x="34736" y="0"/>
                    <a:pt x="36315" y="7500"/>
                  </a:cubicBezTo>
                  <a:cubicBezTo>
                    <a:pt x="45789" y="52500"/>
                    <a:pt x="45789" y="52500"/>
                    <a:pt x="45789" y="52500"/>
                  </a:cubicBezTo>
                  <a:cubicBezTo>
                    <a:pt x="55263" y="7500"/>
                    <a:pt x="55263" y="7500"/>
                    <a:pt x="55263" y="7500"/>
                  </a:cubicBezTo>
                  <a:cubicBezTo>
                    <a:pt x="58421" y="0"/>
                    <a:pt x="61578" y="0"/>
                    <a:pt x="63157" y="7500"/>
                  </a:cubicBezTo>
                  <a:cubicBezTo>
                    <a:pt x="72631" y="52500"/>
                    <a:pt x="72631" y="52500"/>
                    <a:pt x="72631" y="52500"/>
                  </a:cubicBezTo>
                  <a:cubicBezTo>
                    <a:pt x="82105" y="7500"/>
                    <a:pt x="82105" y="7500"/>
                    <a:pt x="82105" y="7500"/>
                  </a:cubicBezTo>
                  <a:cubicBezTo>
                    <a:pt x="85263" y="0"/>
                    <a:pt x="88421" y="0"/>
                    <a:pt x="90000" y="7500"/>
                  </a:cubicBezTo>
                  <a:cubicBezTo>
                    <a:pt x="99473" y="52500"/>
                    <a:pt x="99473" y="52500"/>
                    <a:pt x="99473" y="52500"/>
                  </a:cubicBezTo>
                  <a:cubicBezTo>
                    <a:pt x="108947" y="7500"/>
                    <a:pt x="108947" y="7500"/>
                    <a:pt x="108947" y="7500"/>
                  </a:cubicBezTo>
                  <a:cubicBezTo>
                    <a:pt x="112105" y="0"/>
                    <a:pt x="115263" y="0"/>
                    <a:pt x="116842" y="7500"/>
                  </a:cubicBezTo>
                  <a:cubicBezTo>
                    <a:pt x="120000" y="15000"/>
                    <a:pt x="120000" y="37500"/>
                    <a:pt x="116842" y="45000"/>
                  </a:cubicBezTo>
                  <a:cubicBezTo>
                    <a:pt x="104210" y="105000"/>
                    <a:pt x="104210" y="105000"/>
                    <a:pt x="104210" y="105000"/>
                  </a:cubicBezTo>
                  <a:cubicBezTo>
                    <a:pt x="101052" y="120000"/>
                    <a:pt x="97894" y="120000"/>
                    <a:pt x="96315" y="105000"/>
                  </a:cubicBezTo>
                  <a:cubicBezTo>
                    <a:pt x="86842" y="60000"/>
                    <a:pt x="86842" y="60000"/>
                    <a:pt x="86842" y="60000"/>
                  </a:cubicBezTo>
                  <a:cubicBezTo>
                    <a:pt x="77368" y="105000"/>
                    <a:pt x="77368" y="105000"/>
                    <a:pt x="77368" y="105000"/>
                  </a:cubicBezTo>
                  <a:cubicBezTo>
                    <a:pt x="74210" y="120000"/>
                    <a:pt x="71052" y="120000"/>
                    <a:pt x="69473" y="105000"/>
                  </a:cubicBezTo>
                  <a:cubicBezTo>
                    <a:pt x="60000" y="60000"/>
                    <a:pt x="60000" y="60000"/>
                    <a:pt x="60000" y="60000"/>
                  </a:cubicBezTo>
                  <a:cubicBezTo>
                    <a:pt x="50526" y="105000"/>
                    <a:pt x="50526" y="105000"/>
                    <a:pt x="50526" y="105000"/>
                  </a:cubicBezTo>
                  <a:cubicBezTo>
                    <a:pt x="47368" y="120000"/>
                    <a:pt x="44210" y="120000"/>
                    <a:pt x="42631" y="105000"/>
                  </a:cubicBezTo>
                  <a:cubicBezTo>
                    <a:pt x="33157" y="60000"/>
                    <a:pt x="33157" y="60000"/>
                    <a:pt x="33157" y="60000"/>
                  </a:cubicBezTo>
                  <a:cubicBezTo>
                    <a:pt x="23684" y="105000"/>
                    <a:pt x="23684" y="105000"/>
                    <a:pt x="23684" y="105000"/>
                  </a:cubicBezTo>
                  <a:cubicBezTo>
                    <a:pt x="22105" y="112500"/>
                    <a:pt x="20526" y="112500"/>
                    <a:pt x="18947" y="112500"/>
                  </a:cubicBezTo>
                  <a:close/>
                </a:path>
              </a:pathLst>
            </a:custGeom>
            <a:solidFill>
              <a:schemeClr val="accent6"/>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cxnSp>
          <p:nvCxnSpPr>
            <p:cNvPr id="185" name="Shape 185"/>
            <p:cNvCxnSpPr/>
            <p:nvPr/>
          </p:nvCxnSpPr>
          <p:spPr>
            <a:xfrm>
              <a:off x="6108701" y="3473450"/>
              <a:ext cx="0" cy="3384600"/>
            </a:xfrm>
            <a:prstGeom prst="straightConnector1">
              <a:avLst/>
            </a:prstGeom>
            <a:noFill/>
            <a:ln w="106350" cap="flat" cmpd="sng">
              <a:solidFill>
                <a:schemeClr val="accent1"/>
              </a:solidFill>
              <a:prstDash val="solid"/>
              <a:miter lim="8000"/>
              <a:headEnd type="none" w="med" len="med"/>
              <a:tailEnd type="none" w="med" len="med"/>
            </a:ln>
          </p:spPr>
        </p:cxnSp>
        <p:sp>
          <p:nvSpPr>
            <p:cNvPr id="186" name="Shape 186"/>
            <p:cNvSpPr/>
            <p:nvPr/>
          </p:nvSpPr>
          <p:spPr>
            <a:xfrm>
              <a:off x="5851526" y="3351213"/>
              <a:ext cx="511200" cy="68400"/>
            </a:xfrm>
            <a:custGeom>
              <a:avLst/>
              <a:gdLst/>
              <a:ahLst/>
              <a:cxnLst/>
              <a:rect l="0" t="0" r="0" b="0"/>
              <a:pathLst>
                <a:path w="120000" h="120000" extrusionOk="0">
                  <a:moveTo>
                    <a:pt x="112207" y="120000"/>
                  </a:moveTo>
                  <a:cubicBezTo>
                    <a:pt x="7792" y="120000"/>
                    <a:pt x="7792" y="120000"/>
                    <a:pt x="7792" y="120000"/>
                  </a:cubicBezTo>
                  <a:cubicBezTo>
                    <a:pt x="3636" y="120000"/>
                    <a:pt x="0" y="92903"/>
                    <a:pt x="0" y="61935"/>
                  </a:cubicBezTo>
                  <a:cubicBezTo>
                    <a:pt x="0" y="61935"/>
                    <a:pt x="0" y="61935"/>
                    <a:pt x="0" y="61935"/>
                  </a:cubicBezTo>
                  <a:cubicBezTo>
                    <a:pt x="0" y="27096"/>
                    <a:pt x="3636" y="0"/>
                    <a:pt x="7792" y="0"/>
                  </a:cubicBezTo>
                  <a:cubicBezTo>
                    <a:pt x="112207" y="0"/>
                    <a:pt x="112207" y="0"/>
                    <a:pt x="112207" y="0"/>
                  </a:cubicBezTo>
                  <a:cubicBezTo>
                    <a:pt x="116363" y="0"/>
                    <a:pt x="119999" y="27096"/>
                    <a:pt x="119999" y="61935"/>
                  </a:cubicBezTo>
                  <a:cubicBezTo>
                    <a:pt x="119999" y="61935"/>
                    <a:pt x="119999" y="61935"/>
                    <a:pt x="119999" y="61935"/>
                  </a:cubicBezTo>
                  <a:cubicBezTo>
                    <a:pt x="119999" y="92903"/>
                    <a:pt x="116363" y="120000"/>
                    <a:pt x="112207" y="120000"/>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87" name="Shape 187"/>
            <p:cNvSpPr/>
            <p:nvPr/>
          </p:nvSpPr>
          <p:spPr>
            <a:xfrm>
              <a:off x="5937251" y="3446463"/>
              <a:ext cx="339600" cy="68400"/>
            </a:xfrm>
            <a:custGeom>
              <a:avLst/>
              <a:gdLst/>
              <a:ahLst/>
              <a:cxnLst/>
              <a:rect l="0" t="0" r="0" b="0"/>
              <a:pathLst>
                <a:path w="120000" h="120000" extrusionOk="0">
                  <a:moveTo>
                    <a:pt x="110588" y="120000"/>
                  </a:moveTo>
                  <a:cubicBezTo>
                    <a:pt x="9411" y="120000"/>
                    <a:pt x="9411" y="120000"/>
                    <a:pt x="9411" y="120000"/>
                  </a:cubicBezTo>
                  <a:cubicBezTo>
                    <a:pt x="3921" y="120000"/>
                    <a:pt x="0" y="96774"/>
                    <a:pt x="0" y="69677"/>
                  </a:cubicBezTo>
                  <a:cubicBezTo>
                    <a:pt x="0" y="50322"/>
                    <a:pt x="0" y="50322"/>
                    <a:pt x="0" y="50322"/>
                  </a:cubicBezTo>
                  <a:cubicBezTo>
                    <a:pt x="0" y="23225"/>
                    <a:pt x="3921" y="0"/>
                    <a:pt x="9411" y="0"/>
                  </a:cubicBezTo>
                  <a:cubicBezTo>
                    <a:pt x="110588" y="0"/>
                    <a:pt x="110588" y="0"/>
                    <a:pt x="110588" y="0"/>
                  </a:cubicBezTo>
                  <a:cubicBezTo>
                    <a:pt x="116078" y="0"/>
                    <a:pt x="120000" y="23225"/>
                    <a:pt x="120000" y="50322"/>
                  </a:cubicBezTo>
                  <a:cubicBezTo>
                    <a:pt x="120000" y="69677"/>
                    <a:pt x="120000" y="69677"/>
                    <a:pt x="120000" y="69677"/>
                  </a:cubicBezTo>
                  <a:cubicBezTo>
                    <a:pt x="120000" y="96774"/>
                    <a:pt x="116078" y="120000"/>
                    <a:pt x="110588" y="120000"/>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88" name="Shape 188"/>
            <p:cNvSpPr/>
            <p:nvPr/>
          </p:nvSpPr>
          <p:spPr>
            <a:xfrm>
              <a:off x="5851526" y="3259138"/>
              <a:ext cx="511200" cy="66600"/>
            </a:xfrm>
            <a:custGeom>
              <a:avLst/>
              <a:gdLst/>
              <a:ahLst/>
              <a:cxnLst/>
              <a:rect l="0" t="0" r="0" b="0"/>
              <a:pathLst>
                <a:path w="120000" h="120000" extrusionOk="0">
                  <a:moveTo>
                    <a:pt x="112207" y="120000"/>
                  </a:moveTo>
                  <a:cubicBezTo>
                    <a:pt x="7792" y="120000"/>
                    <a:pt x="7792" y="120000"/>
                    <a:pt x="7792" y="120000"/>
                  </a:cubicBezTo>
                  <a:cubicBezTo>
                    <a:pt x="3636" y="120000"/>
                    <a:pt x="0" y="92000"/>
                    <a:pt x="0" y="60000"/>
                  </a:cubicBezTo>
                  <a:cubicBezTo>
                    <a:pt x="0" y="60000"/>
                    <a:pt x="0" y="60000"/>
                    <a:pt x="0" y="60000"/>
                  </a:cubicBezTo>
                  <a:cubicBezTo>
                    <a:pt x="0" y="28000"/>
                    <a:pt x="3636" y="0"/>
                    <a:pt x="7792" y="0"/>
                  </a:cubicBezTo>
                  <a:cubicBezTo>
                    <a:pt x="112207" y="0"/>
                    <a:pt x="112207" y="0"/>
                    <a:pt x="112207" y="0"/>
                  </a:cubicBezTo>
                  <a:cubicBezTo>
                    <a:pt x="116363" y="0"/>
                    <a:pt x="119999" y="28000"/>
                    <a:pt x="119999" y="60000"/>
                  </a:cubicBezTo>
                  <a:cubicBezTo>
                    <a:pt x="119999" y="60000"/>
                    <a:pt x="119999" y="60000"/>
                    <a:pt x="119999" y="60000"/>
                  </a:cubicBezTo>
                  <a:cubicBezTo>
                    <a:pt x="119999" y="92000"/>
                    <a:pt x="116363" y="120000"/>
                    <a:pt x="112207" y="120000"/>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89" name="Shape 189"/>
            <p:cNvSpPr/>
            <p:nvPr/>
          </p:nvSpPr>
          <p:spPr>
            <a:xfrm>
              <a:off x="5514976" y="1682750"/>
              <a:ext cx="1184400" cy="1549500"/>
            </a:xfrm>
            <a:custGeom>
              <a:avLst/>
              <a:gdLst/>
              <a:ahLst/>
              <a:cxnLst/>
              <a:rect l="0" t="0" r="0" b="0"/>
              <a:pathLst>
                <a:path w="120000" h="120000" extrusionOk="0">
                  <a:moveTo>
                    <a:pt x="85682" y="114685"/>
                  </a:moveTo>
                  <a:cubicBezTo>
                    <a:pt x="85009" y="114685"/>
                    <a:pt x="85009" y="114685"/>
                    <a:pt x="85009" y="114685"/>
                  </a:cubicBezTo>
                  <a:cubicBezTo>
                    <a:pt x="85009" y="86742"/>
                    <a:pt x="120000" y="69428"/>
                    <a:pt x="120000" y="42514"/>
                  </a:cubicBezTo>
                  <a:cubicBezTo>
                    <a:pt x="120000" y="23485"/>
                    <a:pt x="95551" y="0"/>
                    <a:pt x="60112" y="0"/>
                  </a:cubicBezTo>
                  <a:cubicBezTo>
                    <a:pt x="19738" y="0"/>
                    <a:pt x="0" y="23485"/>
                    <a:pt x="0" y="42514"/>
                  </a:cubicBezTo>
                  <a:cubicBezTo>
                    <a:pt x="0" y="69428"/>
                    <a:pt x="34990" y="86742"/>
                    <a:pt x="34990" y="114685"/>
                  </a:cubicBezTo>
                  <a:cubicBezTo>
                    <a:pt x="34542" y="114685"/>
                    <a:pt x="34542" y="114685"/>
                    <a:pt x="34542" y="114685"/>
                  </a:cubicBezTo>
                  <a:cubicBezTo>
                    <a:pt x="32299" y="114685"/>
                    <a:pt x="30504" y="115885"/>
                    <a:pt x="30504" y="117257"/>
                  </a:cubicBezTo>
                  <a:cubicBezTo>
                    <a:pt x="30504" y="118799"/>
                    <a:pt x="32299" y="119999"/>
                    <a:pt x="34542" y="119999"/>
                  </a:cubicBezTo>
                  <a:cubicBezTo>
                    <a:pt x="85682" y="119999"/>
                    <a:pt x="85682" y="119999"/>
                    <a:pt x="85682" y="119999"/>
                  </a:cubicBezTo>
                  <a:cubicBezTo>
                    <a:pt x="87700" y="119999"/>
                    <a:pt x="89495" y="118799"/>
                    <a:pt x="89495" y="117257"/>
                  </a:cubicBezTo>
                  <a:cubicBezTo>
                    <a:pt x="89495" y="115885"/>
                    <a:pt x="87700" y="114685"/>
                    <a:pt x="85682" y="114685"/>
                  </a:cubicBezTo>
                  <a:close/>
                  <a:moveTo>
                    <a:pt x="56971" y="112457"/>
                  </a:moveTo>
                  <a:cubicBezTo>
                    <a:pt x="56971" y="113314"/>
                    <a:pt x="56074" y="113999"/>
                    <a:pt x="54953" y="113999"/>
                  </a:cubicBezTo>
                  <a:cubicBezTo>
                    <a:pt x="53607" y="113999"/>
                    <a:pt x="52710" y="113314"/>
                    <a:pt x="52710" y="112457"/>
                  </a:cubicBezTo>
                  <a:cubicBezTo>
                    <a:pt x="52710" y="95314"/>
                    <a:pt x="52710" y="95314"/>
                    <a:pt x="52710" y="95314"/>
                  </a:cubicBezTo>
                  <a:cubicBezTo>
                    <a:pt x="40373" y="80057"/>
                    <a:pt x="40373" y="80057"/>
                    <a:pt x="40373" y="80057"/>
                  </a:cubicBezTo>
                  <a:cubicBezTo>
                    <a:pt x="39700" y="79371"/>
                    <a:pt x="39925" y="78342"/>
                    <a:pt x="41046" y="77828"/>
                  </a:cubicBezTo>
                  <a:cubicBezTo>
                    <a:pt x="41943" y="77485"/>
                    <a:pt x="43289" y="77657"/>
                    <a:pt x="43962" y="78342"/>
                  </a:cubicBezTo>
                  <a:cubicBezTo>
                    <a:pt x="56523" y="93942"/>
                    <a:pt x="56523" y="93942"/>
                    <a:pt x="56523" y="93942"/>
                  </a:cubicBezTo>
                  <a:cubicBezTo>
                    <a:pt x="56747" y="94114"/>
                    <a:pt x="56971" y="94457"/>
                    <a:pt x="56971" y="94800"/>
                  </a:cubicBezTo>
                  <a:lnTo>
                    <a:pt x="56971" y="112457"/>
                  </a:lnTo>
                  <a:close/>
                  <a:moveTo>
                    <a:pt x="79626" y="80057"/>
                  </a:moveTo>
                  <a:cubicBezTo>
                    <a:pt x="67289" y="95314"/>
                    <a:pt x="67289" y="95314"/>
                    <a:pt x="67289" y="95314"/>
                  </a:cubicBezTo>
                  <a:cubicBezTo>
                    <a:pt x="67289" y="112457"/>
                    <a:pt x="67289" y="112457"/>
                    <a:pt x="67289" y="112457"/>
                  </a:cubicBezTo>
                  <a:cubicBezTo>
                    <a:pt x="67289" y="113314"/>
                    <a:pt x="66392" y="113999"/>
                    <a:pt x="65271" y="113999"/>
                  </a:cubicBezTo>
                  <a:cubicBezTo>
                    <a:pt x="64149" y="113999"/>
                    <a:pt x="63028" y="113314"/>
                    <a:pt x="63028" y="112457"/>
                  </a:cubicBezTo>
                  <a:cubicBezTo>
                    <a:pt x="63028" y="94800"/>
                    <a:pt x="63028" y="94800"/>
                    <a:pt x="63028" y="94800"/>
                  </a:cubicBezTo>
                  <a:cubicBezTo>
                    <a:pt x="63028" y="94457"/>
                    <a:pt x="63252" y="94114"/>
                    <a:pt x="63476" y="93942"/>
                  </a:cubicBezTo>
                  <a:cubicBezTo>
                    <a:pt x="76261" y="78342"/>
                    <a:pt x="76261" y="78342"/>
                    <a:pt x="76261" y="78342"/>
                  </a:cubicBezTo>
                  <a:cubicBezTo>
                    <a:pt x="76710" y="77657"/>
                    <a:pt x="78056" y="77485"/>
                    <a:pt x="79177" y="77828"/>
                  </a:cubicBezTo>
                  <a:cubicBezTo>
                    <a:pt x="80074" y="78342"/>
                    <a:pt x="80299" y="79371"/>
                    <a:pt x="79626" y="80057"/>
                  </a:cubicBezTo>
                  <a:close/>
                  <a:moveTo>
                    <a:pt x="78056" y="73028"/>
                  </a:moveTo>
                  <a:cubicBezTo>
                    <a:pt x="42168" y="73028"/>
                    <a:pt x="42168" y="73028"/>
                    <a:pt x="42168" y="73028"/>
                  </a:cubicBezTo>
                  <a:cubicBezTo>
                    <a:pt x="41046" y="73028"/>
                    <a:pt x="39925" y="72342"/>
                    <a:pt x="39925" y="71485"/>
                  </a:cubicBezTo>
                  <a:cubicBezTo>
                    <a:pt x="39925" y="70457"/>
                    <a:pt x="41046" y="69771"/>
                    <a:pt x="42168" y="69771"/>
                  </a:cubicBezTo>
                  <a:cubicBezTo>
                    <a:pt x="78056" y="69771"/>
                    <a:pt x="78056" y="69771"/>
                    <a:pt x="78056" y="69771"/>
                  </a:cubicBezTo>
                  <a:cubicBezTo>
                    <a:pt x="79177" y="69771"/>
                    <a:pt x="80074" y="70457"/>
                    <a:pt x="80074" y="71485"/>
                  </a:cubicBezTo>
                  <a:cubicBezTo>
                    <a:pt x="80074" y="72342"/>
                    <a:pt x="79177" y="73028"/>
                    <a:pt x="78056" y="73028"/>
                  </a:cubicBezTo>
                  <a:close/>
                  <a:moveTo>
                    <a:pt x="78056" y="66000"/>
                  </a:moveTo>
                  <a:cubicBezTo>
                    <a:pt x="42168" y="66000"/>
                    <a:pt x="42168" y="66000"/>
                    <a:pt x="42168" y="66000"/>
                  </a:cubicBezTo>
                  <a:cubicBezTo>
                    <a:pt x="41046" y="66000"/>
                    <a:pt x="39925" y="65314"/>
                    <a:pt x="39925" y="64285"/>
                  </a:cubicBezTo>
                  <a:cubicBezTo>
                    <a:pt x="39925" y="63428"/>
                    <a:pt x="41046" y="62742"/>
                    <a:pt x="42168" y="62742"/>
                  </a:cubicBezTo>
                  <a:cubicBezTo>
                    <a:pt x="78056" y="62742"/>
                    <a:pt x="78056" y="62742"/>
                    <a:pt x="78056" y="62742"/>
                  </a:cubicBezTo>
                  <a:cubicBezTo>
                    <a:pt x="79177" y="62742"/>
                    <a:pt x="80074" y="63428"/>
                    <a:pt x="80074" y="64285"/>
                  </a:cubicBezTo>
                  <a:cubicBezTo>
                    <a:pt x="80074" y="65314"/>
                    <a:pt x="79177" y="66000"/>
                    <a:pt x="78056" y="66000"/>
                  </a:cubicBezTo>
                  <a:close/>
                  <a:moveTo>
                    <a:pt x="78056" y="58971"/>
                  </a:moveTo>
                  <a:cubicBezTo>
                    <a:pt x="42168" y="58971"/>
                    <a:pt x="42168" y="58971"/>
                    <a:pt x="42168" y="58971"/>
                  </a:cubicBezTo>
                  <a:cubicBezTo>
                    <a:pt x="41046" y="58971"/>
                    <a:pt x="39925" y="58114"/>
                    <a:pt x="39925" y="57257"/>
                  </a:cubicBezTo>
                  <a:cubicBezTo>
                    <a:pt x="39925" y="56399"/>
                    <a:pt x="41046" y="55714"/>
                    <a:pt x="42168" y="55714"/>
                  </a:cubicBezTo>
                  <a:cubicBezTo>
                    <a:pt x="78056" y="55714"/>
                    <a:pt x="78056" y="55714"/>
                    <a:pt x="78056" y="55714"/>
                  </a:cubicBezTo>
                  <a:cubicBezTo>
                    <a:pt x="79177" y="55714"/>
                    <a:pt x="80074" y="56399"/>
                    <a:pt x="80074" y="57257"/>
                  </a:cubicBezTo>
                  <a:cubicBezTo>
                    <a:pt x="80074" y="58114"/>
                    <a:pt x="79177" y="58971"/>
                    <a:pt x="78056" y="58971"/>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0" name="Shape 190"/>
            <p:cNvSpPr/>
            <p:nvPr/>
          </p:nvSpPr>
          <p:spPr>
            <a:xfrm>
              <a:off x="6061076" y="1241425"/>
              <a:ext cx="69900" cy="1023900"/>
            </a:xfrm>
            <a:custGeom>
              <a:avLst/>
              <a:gdLst/>
              <a:ahLst/>
              <a:cxnLst/>
              <a:rect l="0" t="0" r="0" b="0"/>
              <a:pathLst>
                <a:path w="120000" h="120000" extrusionOk="0">
                  <a:moveTo>
                    <a:pt x="120000" y="4415"/>
                  </a:moveTo>
                  <a:cubicBezTo>
                    <a:pt x="81290" y="119999"/>
                    <a:pt x="81290" y="119999"/>
                    <a:pt x="81290" y="119999"/>
                  </a:cubicBezTo>
                  <a:cubicBezTo>
                    <a:pt x="0" y="4415"/>
                    <a:pt x="0" y="4415"/>
                    <a:pt x="0" y="4415"/>
                  </a:cubicBezTo>
                  <a:cubicBezTo>
                    <a:pt x="0" y="2337"/>
                    <a:pt x="23225" y="259"/>
                    <a:pt x="58064" y="259"/>
                  </a:cubicBezTo>
                  <a:cubicBezTo>
                    <a:pt x="92903" y="0"/>
                    <a:pt x="120000" y="1818"/>
                    <a:pt x="120000" y="4155"/>
                  </a:cubicBezTo>
                  <a:cubicBezTo>
                    <a:pt x="120000" y="4155"/>
                    <a:pt x="120000" y="4155"/>
                    <a:pt x="120000" y="4415"/>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1" name="Shape 191"/>
            <p:cNvSpPr/>
            <p:nvPr/>
          </p:nvSpPr>
          <p:spPr>
            <a:xfrm>
              <a:off x="5719763" y="1301750"/>
              <a:ext cx="388800" cy="963600"/>
            </a:xfrm>
            <a:custGeom>
              <a:avLst/>
              <a:gdLst/>
              <a:ahLst/>
              <a:cxnLst/>
              <a:rect l="0" t="0" r="0" b="0"/>
              <a:pathLst>
                <a:path w="120000" h="120000" extrusionOk="0">
                  <a:moveTo>
                    <a:pt x="21942" y="3586"/>
                  </a:moveTo>
                  <a:cubicBezTo>
                    <a:pt x="119999" y="120000"/>
                    <a:pt x="119999" y="120000"/>
                    <a:pt x="119999" y="120000"/>
                  </a:cubicBezTo>
                  <a:cubicBezTo>
                    <a:pt x="2057" y="6620"/>
                    <a:pt x="2057" y="6620"/>
                    <a:pt x="2057" y="6620"/>
                  </a:cubicBezTo>
                  <a:cubicBezTo>
                    <a:pt x="0" y="4413"/>
                    <a:pt x="2057" y="1931"/>
                    <a:pt x="7542" y="1103"/>
                  </a:cubicBezTo>
                  <a:cubicBezTo>
                    <a:pt x="13028" y="0"/>
                    <a:pt x="19885" y="1103"/>
                    <a:pt x="21942" y="3310"/>
                  </a:cubicBezTo>
                  <a:cubicBezTo>
                    <a:pt x="21942" y="3310"/>
                    <a:pt x="21942" y="3586"/>
                    <a:pt x="21942" y="3586"/>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2" name="Shape 192"/>
            <p:cNvSpPr/>
            <p:nvPr/>
          </p:nvSpPr>
          <p:spPr>
            <a:xfrm>
              <a:off x="5426076" y="1479550"/>
              <a:ext cx="682500" cy="785700"/>
            </a:xfrm>
            <a:custGeom>
              <a:avLst/>
              <a:gdLst/>
              <a:ahLst/>
              <a:cxnLst/>
              <a:rect l="0" t="0" r="0" b="0"/>
              <a:pathLst>
                <a:path w="120000" h="120000" extrusionOk="0">
                  <a:moveTo>
                    <a:pt x="11298" y="2366"/>
                  </a:moveTo>
                  <a:cubicBezTo>
                    <a:pt x="120000" y="119999"/>
                    <a:pt x="120000" y="119999"/>
                    <a:pt x="120000" y="119999"/>
                  </a:cubicBezTo>
                  <a:cubicBezTo>
                    <a:pt x="2337" y="9464"/>
                    <a:pt x="2337" y="9464"/>
                    <a:pt x="2337" y="9464"/>
                  </a:cubicBezTo>
                  <a:cubicBezTo>
                    <a:pt x="0" y="7098"/>
                    <a:pt x="0" y="3718"/>
                    <a:pt x="2727" y="1690"/>
                  </a:cubicBezTo>
                  <a:cubicBezTo>
                    <a:pt x="5064" y="0"/>
                    <a:pt x="8961" y="0"/>
                    <a:pt x="11298" y="2028"/>
                  </a:cubicBezTo>
                  <a:cubicBezTo>
                    <a:pt x="11298" y="2366"/>
                    <a:pt x="11298" y="2366"/>
                    <a:pt x="11298" y="2366"/>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3" name="Shape 193"/>
            <p:cNvSpPr/>
            <p:nvPr/>
          </p:nvSpPr>
          <p:spPr>
            <a:xfrm>
              <a:off x="5207001" y="1743075"/>
              <a:ext cx="901800" cy="522300"/>
            </a:xfrm>
            <a:custGeom>
              <a:avLst/>
              <a:gdLst/>
              <a:ahLst/>
              <a:cxnLst/>
              <a:rect l="0" t="0" r="0" b="0"/>
              <a:pathLst>
                <a:path w="120000" h="120000" extrusionOk="0">
                  <a:moveTo>
                    <a:pt x="7665" y="2033"/>
                  </a:moveTo>
                  <a:cubicBezTo>
                    <a:pt x="120000" y="120000"/>
                    <a:pt x="120000" y="120000"/>
                    <a:pt x="120000" y="120000"/>
                  </a:cubicBezTo>
                  <a:cubicBezTo>
                    <a:pt x="3243" y="16271"/>
                    <a:pt x="3243" y="16271"/>
                    <a:pt x="3243" y="16271"/>
                  </a:cubicBezTo>
                  <a:cubicBezTo>
                    <a:pt x="884" y="14237"/>
                    <a:pt x="0" y="9152"/>
                    <a:pt x="1179" y="5593"/>
                  </a:cubicBezTo>
                  <a:cubicBezTo>
                    <a:pt x="2358" y="1525"/>
                    <a:pt x="5012" y="0"/>
                    <a:pt x="7371" y="2033"/>
                  </a:cubicBezTo>
                  <a:cubicBezTo>
                    <a:pt x="7371" y="2033"/>
                    <a:pt x="7665" y="2033"/>
                    <a:pt x="7665" y="2033"/>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4" name="Shape 194"/>
            <p:cNvSpPr/>
            <p:nvPr/>
          </p:nvSpPr>
          <p:spPr>
            <a:xfrm>
              <a:off x="5095876" y="2066925"/>
              <a:ext cx="1012800" cy="198300"/>
            </a:xfrm>
            <a:custGeom>
              <a:avLst/>
              <a:gdLst/>
              <a:ahLst/>
              <a:cxnLst/>
              <a:rect l="0" t="0" r="0" b="0"/>
              <a:pathLst>
                <a:path w="120000" h="120000" extrusionOk="0">
                  <a:moveTo>
                    <a:pt x="5251" y="2696"/>
                  </a:moveTo>
                  <a:cubicBezTo>
                    <a:pt x="120000" y="120000"/>
                    <a:pt x="120000" y="120000"/>
                    <a:pt x="120000" y="120000"/>
                  </a:cubicBezTo>
                  <a:cubicBezTo>
                    <a:pt x="3938" y="43146"/>
                    <a:pt x="3938" y="43146"/>
                    <a:pt x="3938" y="43146"/>
                  </a:cubicBezTo>
                  <a:cubicBezTo>
                    <a:pt x="1575" y="41797"/>
                    <a:pt x="0" y="31011"/>
                    <a:pt x="262" y="20224"/>
                  </a:cubicBezTo>
                  <a:cubicBezTo>
                    <a:pt x="525" y="8089"/>
                    <a:pt x="2625" y="0"/>
                    <a:pt x="4989" y="1348"/>
                  </a:cubicBezTo>
                  <a:cubicBezTo>
                    <a:pt x="4989" y="1348"/>
                    <a:pt x="4989" y="1348"/>
                    <a:pt x="5251" y="2696"/>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5" name="Shape 195"/>
            <p:cNvSpPr/>
            <p:nvPr/>
          </p:nvSpPr>
          <p:spPr>
            <a:xfrm>
              <a:off x="5097463" y="2265363"/>
              <a:ext cx="1011300" cy="220800"/>
            </a:xfrm>
            <a:custGeom>
              <a:avLst/>
              <a:gdLst/>
              <a:ahLst/>
              <a:cxnLst/>
              <a:rect l="0" t="0" r="0" b="0"/>
              <a:pathLst>
                <a:path w="120000" h="120000" extrusionOk="0">
                  <a:moveTo>
                    <a:pt x="3947" y="80400"/>
                  </a:moveTo>
                  <a:cubicBezTo>
                    <a:pt x="119999" y="0"/>
                    <a:pt x="119999" y="0"/>
                    <a:pt x="119999" y="0"/>
                  </a:cubicBezTo>
                  <a:cubicBezTo>
                    <a:pt x="5526" y="117600"/>
                    <a:pt x="5526" y="117600"/>
                    <a:pt x="5526" y="117600"/>
                  </a:cubicBezTo>
                  <a:cubicBezTo>
                    <a:pt x="3157" y="120000"/>
                    <a:pt x="1052" y="114000"/>
                    <a:pt x="526" y="103200"/>
                  </a:cubicBezTo>
                  <a:cubicBezTo>
                    <a:pt x="0" y="93600"/>
                    <a:pt x="1315" y="82800"/>
                    <a:pt x="3684" y="80400"/>
                  </a:cubicBezTo>
                  <a:cubicBezTo>
                    <a:pt x="3684" y="80400"/>
                    <a:pt x="3947" y="80400"/>
                    <a:pt x="3947" y="80400"/>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6" name="Shape 196"/>
            <p:cNvSpPr/>
            <p:nvPr/>
          </p:nvSpPr>
          <p:spPr>
            <a:xfrm>
              <a:off x="5218113" y="2265363"/>
              <a:ext cx="890700" cy="544500"/>
            </a:xfrm>
            <a:custGeom>
              <a:avLst/>
              <a:gdLst/>
              <a:ahLst/>
              <a:cxnLst/>
              <a:rect l="0" t="0" r="0" b="0"/>
              <a:pathLst>
                <a:path w="120000" h="120000" extrusionOk="0">
                  <a:moveTo>
                    <a:pt x="2985" y="104390"/>
                  </a:moveTo>
                  <a:cubicBezTo>
                    <a:pt x="120000" y="0"/>
                    <a:pt x="120000" y="0"/>
                    <a:pt x="120000" y="0"/>
                  </a:cubicBezTo>
                  <a:cubicBezTo>
                    <a:pt x="7761" y="117560"/>
                    <a:pt x="7761" y="117560"/>
                    <a:pt x="7761" y="117560"/>
                  </a:cubicBezTo>
                  <a:cubicBezTo>
                    <a:pt x="5671" y="120000"/>
                    <a:pt x="2686" y="118536"/>
                    <a:pt x="1492" y="115121"/>
                  </a:cubicBezTo>
                  <a:cubicBezTo>
                    <a:pt x="0" y="111707"/>
                    <a:pt x="597" y="106829"/>
                    <a:pt x="2686" y="104390"/>
                  </a:cubicBezTo>
                  <a:cubicBezTo>
                    <a:pt x="2985" y="104390"/>
                    <a:pt x="2985" y="104390"/>
                    <a:pt x="2985" y="104390"/>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7" name="Shape 197"/>
            <p:cNvSpPr/>
            <p:nvPr/>
          </p:nvSpPr>
          <p:spPr>
            <a:xfrm>
              <a:off x="5441951" y="2265363"/>
              <a:ext cx="666600" cy="803400"/>
            </a:xfrm>
            <a:custGeom>
              <a:avLst/>
              <a:gdLst/>
              <a:ahLst/>
              <a:cxnLst/>
              <a:rect l="0" t="0" r="0" b="0"/>
              <a:pathLst>
                <a:path w="120000" h="120000" extrusionOk="0">
                  <a:moveTo>
                    <a:pt x="2392" y="110743"/>
                  </a:moveTo>
                  <a:cubicBezTo>
                    <a:pt x="120000" y="0"/>
                    <a:pt x="120000" y="0"/>
                    <a:pt x="120000" y="0"/>
                  </a:cubicBezTo>
                  <a:cubicBezTo>
                    <a:pt x="11960" y="117355"/>
                    <a:pt x="11960" y="117355"/>
                    <a:pt x="11960" y="117355"/>
                  </a:cubicBezTo>
                  <a:cubicBezTo>
                    <a:pt x="9966" y="119669"/>
                    <a:pt x="5980" y="120000"/>
                    <a:pt x="3189" y="118347"/>
                  </a:cubicBezTo>
                  <a:cubicBezTo>
                    <a:pt x="398" y="116363"/>
                    <a:pt x="0" y="113388"/>
                    <a:pt x="1993" y="111074"/>
                  </a:cubicBezTo>
                  <a:cubicBezTo>
                    <a:pt x="2392" y="110743"/>
                    <a:pt x="2392" y="110743"/>
                    <a:pt x="2392" y="110743"/>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8" name="Shape 198"/>
            <p:cNvSpPr/>
            <p:nvPr/>
          </p:nvSpPr>
          <p:spPr>
            <a:xfrm>
              <a:off x="6108701" y="2265363"/>
              <a:ext cx="679500" cy="787500"/>
            </a:xfrm>
            <a:custGeom>
              <a:avLst/>
              <a:gdLst/>
              <a:ahLst/>
              <a:cxnLst/>
              <a:rect l="0" t="0" r="0" b="0"/>
              <a:pathLst>
                <a:path w="120000" h="120000" extrusionOk="0">
                  <a:moveTo>
                    <a:pt x="108664" y="117640"/>
                  </a:moveTo>
                  <a:cubicBezTo>
                    <a:pt x="0" y="0"/>
                    <a:pt x="0" y="0"/>
                    <a:pt x="0" y="0"/>
                  </a:cubicBezTo>
                  <a:cubicBezTo>
                    <a:pt x="118045" y="110561"/>
                    <a:pt x="118045" y="110561"/>
                    <a:pt x="118045" y="110561"/>
                  </a:cubicBezTo>
                  <a:cubicBezTo>
                    <a:pt x="119999" y="112584"/>
                    <a:pt x="119999" y="115955"/>
                    <a:pt x="117654" y="117977"/>
                  </a:cubicBezTo>
                  <a:cubicBezTo>
                    <a:pt x="114918" y="120000"/>
                    <a:pt x="111009" y="120000"/>
                    <a:pt x="109055" y="117640"/>
                  </a:cubicBezTo>
                  <a:cubicBezTo>
                    <a:pt x="108664" y="117640"/>
                    <a:pt x="108664" y="117640"/>
                    <a:pt x="108664" y="117640"/>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199" name="Shape 199"/>
            <p:cNvSpPr/>
            <p:nvPr/>
          </p:nvSpPr>
          <p:spPr>
            <a:xfrm>
              <a:off x="6108701" y="2265363"/>
              <a:ext cx="898500" cy="523800"/>
            </a:xfrm>
            <a:custGeom>
              <a:avLst/>
              <a:gdLst/>
              <a:ahLst/>
              <a:cxnLst/>
              <a:rect l="0" t="0" r="0" b="0"/>
              <a:pathLst>
                <a:path w="120000" h="120000" extrusionOk="0">
                  <a:moveTo>
                    <a:pt x="112315" y="117468"/>
                  </a:moveTo>
                  <a:cubicBezTo>
                    <a:pt x="0" y="0"/>
                    <a:pt x="0" y="0"/>
                    <a:pt x="0" y="0"/>
                  </a:cubicBezTo>
                  <a:cubicBezTo>
                    <a:pt x="116748" y="103797"/>
                    <a:pt x="116748" y="103797"/>
                    <a:pt x="116748" y="103797"/>
                  </a:cubicBezTo>
                  <a:cubicBezTo>
                    <a:pt x="119113" y="105822"/>
                    <a:pt x="120000" y="110379"/>
                    <a:pt x="118817" y="114430"/>
                  </a:cubicBezTo>
                  <a:cubicBezTo>
                    <a:pt x="117635" y="118481"/>
                    <a:pt x="114975" y="120000"/>
                    <a:pt x="112610" y="117974"/>
                  </a:cubicBezTo>
                  <a:cubicBezTo>
                    <a:pt x="112610" y="117974"/>
                    <a:pt x="112315" y="117974"/>
                    <a:pt x="112315" y="117468"/>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200" name="Shape 200"/>
            <p:cNvSpPr/>
            <p:nvPr/>
          </p:nvSpPr>
          <p:spPr>
            <a:xfrm>
              <a:off x="6108701" y="2265363"/>
              <a:ext cx="1009500" cy="198300"/>
            </a:xfrm>
            <a:custGeom>
              <a:avLst/>
              <a:gdLst/>
              <a:ahLst/>
              <a:cxnLst/>
              <a:rect l="0" t="0" r="0" b="0"/>
              <a:pathLst>
                <a:path w="120000" h="120000" extrusionOk="0">
                  <a:moveTo>
                    <a:pt x="114999" y="117333"/>
                  </a:moveTo>
                  <a:cubicBezTo>
                    <a:pt x="0" y="0"/>
                    <a:pt x="0" y="0"/>
                    <a:pt x="0" y="0"/>
                  </a:cubicBezTo>
                  <a:cubicBezTo>
                    <a:pt x="116315" y="76000"/>
                    <a:pt x="116315" y="76000"/>
                    <a:pt x="116315" y="76000"/>
                  </a:cubicBezTo>
                  <a:cubicBezTo>
                    <a:pt x="118421" y="77333"/>
                    <a:pt x="119999" y="88000"/>
                    <a:pt x="119736" y="100000"/>
                  </a:cubicBezTo>
                  <a:cubicBezTo>
                    <a:pt x="119473" y="110666"/>
                    <a:pt x="117368" y="120000"/>
                    <a:pt x="115263" y="117333"/>
                  </a:cubicBezTo>
                  <a:cubicBezTo>
                    <a:pt x="114999" y="117333"/>
                    <a:pt x="114999" y="117333"/>
                    <a:pt x="114999" y="117333"/>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201" name="Shape 201"/>
            <p:cNvSpPr/>
            <p:nvPr/>
          </p:nvSpPr>
          <p:spPr>
            <a:xfrm>
              <a:off x="6108701" y="2046288"/>
              <a:ext cx="1008000" cy="219000"/>
            </a:xfrm>
            <a:custGeom>
              <a:avLst/>
              <a:gdLst/>
              <a:ahLst/>
              <a:cxnLst/>
              <a:rect l="0" t="0" r="0" b="0"/>
              <a:pathLst>
                <a:path w="120000" h="120000" extrusionOk="0">
                  <a:moveTo>
                    <a:pt x="116043" y="40000"/>
                  </a:moveTo>
                  <a:cubicBezTo>
                    <a:pt x="0" y="119999"/>
                    <a:pt x="0" y="119999"/>
                    <a:pt x="0" y="119999"/>
                  </a:cubicBezTo>
                  <a:cubicBezTo>
                    <a:pt x="114461" y="2424"/>
                    <a:pt x="114461" y="2424"/>
                    <a:pt x="114461" y="2424"/>
                  </a:cubicBezTo>
                  <a:cubicBezTo>
                    <a:pt x="116835" y="0"/>
                    <a:pt x="118945" y="6060"/>
                    <a:pt x="119472" y="16969"/>
                  </a:cubicBezTo>
                  <a:cubicBezTo>
                    <a:pt x="119999" y="26666"/>
                    <a:pt x="118681" y="36363"/>
                    <a:pt x="116307" y="38787"/>
                  </a:cubicBezTo>
                  <a:cubicBezTo>
                    <a:pt x="116307" y="38787"/>
                    <a:pt x="116307" y="38787"/>
                    <a:pt x="116043" y="40000"/>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202" name="Shape 202"/>
            <p:cNvSpPr/>
            <p:nvPr/>
          </p:nvSpPr>
          <p:spPr>
            <a:xfrm>
              <a:off x="6108701" y="1722438"/>
              <a:ext cx="887400" cy="543000"/>
            </a:xfrm>
            <a:custGeom>
              <a:avLst/>
              <a:gdLst/>
              <a:ahLst/>
              <a:cxnLst/>
              <a:rect l="0" t="0" r="0" b="0"/>
              <a:pathLst>
                <a:path w="120000" h="120000" extrusionOk="0">
                  <a:moveTo>
                    <a:pt x="117007" y="15673"/>
                  </a:moveTo>
                  <a:cubicBezTo>
                    <a:pt x="0" y="120000"/>
                    <a:pt x="0" y="120000"/>
                    <a:pt x="0" y="120000"/>
                  </a:cubicBezTo>
                  <a:cubicBezTo>
                    <a:pt x="112219" y="2448"/>
                    <a:pt x="112219" y="2448"/>
                    <a:pt x="112219" y="2448"/>
                  </a:cubicBezTo>
                  <a:cubicBezTo>
                    <a:pt x="114314" y="0"/>
                    <a:pt x="117306" y="979"/>
                    <a:pt x="118503" y="4897"/>
                  </a:cubicBezTo>
                  <a:cubicBezTo>
                    <a:pt x="120000" y="8326"/>
                    <a:pt x="119401" y="13224"/>
                    <a:pt x="117306" y="15183"/>
                  </a:cubicBezTo>
                  <a:cubicBezTo>
                    <a:pt x="117007" y="15183"/>
                    <a:pt x="117007" y="15673"/>
                    <a:pt x="117007" y="15673"/>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203" name="Shape 203"/>
            <p:cNvSpPr/>
            <p:nvPr/>
          </p:nvSpPr>
          <p:spPr>
            <a:xfrm>
              <a:off x="6108701" y="1463675"/>
              <a:ext cx="663600" cy="801600"/>
            </a:xfrm>
            <a:custGeom>
              <a:avLst/>
              <a:gdLst/>
              <a:ahLst/>
              <a:cxnLst/>
              <a:rect l="0" t="0" r="0" b="0"/>
              <a:pathLst>
                <a:path w="120000" h="120000" extrusionOk="0">
                  <a:moveTo>
                    <a:pt x="117600" y="9281"/>
                  </a:moveTo>
                  <a:cubicBezTo>
                    <a:pt x="0" y="120000"/>
                    <a:pt x="0" y="120000"/>
                    <a:pt x="0" y="120000"/>
                  </a:cubicBezTo>
                  <a:cubicBezTo>
                    <a:pt x="108000" y="2651"/>
                    <a:pt x="108000" y="2651"/>
                    <a:pt x="108000" y="2651"/>
                  </a:cubicBezTo>
                  <a:cubicBezTo>
                    <a:pt x="110000" y="331"/>
                    <a:pt x="114000" y="0"/>
                    <a:pt x="116800" y="1657"/>
                  </a:cubicBezTo>
                  <a:cubicBezTo>
                    <a:pt x="119600" y="3314"/>
                    <a:pt x="120000" y="6629"/>
                    <a:pt x="118000" y="8950"/>
                  </a:cubicBezTo>
                  <a:cubicBezTo>
                    <a:pt x="118000" y="8950"/>
                    <a:pt x="117600" y="9281"/>
                    <a:pt x="117600" y="9281"/>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sp>
          <p:nvSpPr>
            <p:cNvPr id="204" name="Shape 204"/>
            <p:cNvSpPr/>
            <p:nvPr/>
          </p:nvSpPr>
          <p:spPr>
            <a:xfrm>
              <a:off x="6108701" y="1295400"/>
              <a:ext cx="365100" cy="969900"/>
            </a:xfrm>
            <a:custGeom>
              <a:avLst/>
              <a:gdLst/>
              <a:ahLst/>
              <a:cxnLst/>
              <a:rect l="0" t="0" r="0" b="0"/>
              <a:pathLst>
                <a:path w="120000" h="120000" extrusionOk="0">
                  <a:moveTo>
                    <a:pt x="117818" y="6301"/>
                  </a:moveTo>
                  <a:cubicBezTo>
                    <a:pt x="0" y="120000"/>
                    <a:pt x="0" y="120000"/>
                    <a:pt x="0" y="120000"/>
                  </a:cubicBezTo>
                  <a:cubicBezTo>
                    <a:pt x="96000" y="3561"/>
                    <a:pt x="96000" y="3561"/>
                    <a:pt x="96000" y="3561"/>
                  </a:cubicBezTo>
                  <a:cubicBezTo>
                    <a:pt x="98181" y="1369"/>
                    <a:pt x="104727" y="0"/>
                    <a:pt x="110545" y="821"/>
                  </a:cubicBezTo>
                  <a:cubicBezTo>
                    <a:pt x="116363" y="1369"/>
                    <a:pt x="120000" y="3835"/>
                    <a:pt x="117818" y="6027"/>
                  </a:cubicBezTo>
                  <a:cubicBezTo>
                    <a:pt x="117818" y="6301"/>
                    <a:pt x="117818" y="6301"/>
                    <a:pt x="117818" y="6301"/>
                  </a:cubicBez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grpSp>
      <p:pic>
        <p:nvPicPr>
          <p:cNvPr id="205" name="Shape 205" descr="admin-ajax.png"/>
          <p:cNvPicPr preferRelativeResize="0"/>
          <p:nvPr/>
        </p:nvPicPr>
        <p:blipFill>
          <a:blip r:embed="rId3">
            <a:alphaModFix/>
          </a:blip>
          <a:stretch>
            <a:fillRect/>
          </a:stretch>
        </p:blipFill>
        <p:spPr>
          <a:xfrm>
            <a:off x="324875" y="259894"/>
            <a:ext cx="1200863" cy="600431"/>
          </a:xfrm>
          <a:prstGeom prst="rect">
            <a:avLst/>
          </a:prstGeom>
          <a:noFill/>
          <a:ln>
            <a:noFill/>
          </a:ln>
        </p:spPr>
      </p:pic>
      <p:grpSp>
        <p:nvGrpSpPr>
          <p:cNvPr id="206" name="Shape 206"/>
          <p:cNvGrpSpPr/>
          <p:nvPr/>
        </p:nvGrpSpPr>
        <p:grpSpPr>
          <a:xfrm>
            <a:off x="0" y="-685800"/>
            <a:ext cx="9144000" cy="788625"/>
            <a:chOff x="0" y="0"/>
            <a:chExt cx="9144000" cy="1051500"/>
          </a:xfrm>
        </p:grpSpPr>
        <p:pic>
          <p:nvPicPr>
            <p:cNvPr id="207" name="Shape 207"/>
            <p:cNvPicPr preferRelativeResize="0"/>
            <p:nvPr/>
          </p:nvPicPr>
          <p:blipFill rotWithShape="1">
            <a:blip r:embed="rId4">
              <a:alphaModFix/>
            </a:blip>
            <a:srcRect/>
            <a:stretch/>
          </p:blipFill>
          <p:spPr>
            <a:xfrm>
              <a:off x="0" y="0"/>
              <a:ext cx="4724400" cy="1051500"/>
            </a:xfrm>
            <a:prstGeom prst="rect">
              <a:avLst/>
            </a:prstGeom>
            <a:noFill/>
            <a:ln>
              <a:noFill/>
            </a:ln>
          </p:spPr>
        </p:pic>
        <p:pic>
          <p:nvPicPr>
            <p:cNvPr id="208" name="Shape 208"/>
            <p:cNvPicPr preferRelativeResize="0"/>
            <p:nvPr/>
          </p:nvPicPr>
          <p:blipFill rotWithShape="1">
            <a:blip r:embed="rId4">
              <a:alphaModFix/>
            </a:blip>
            <a:srcRect/>
            <a:stretch/>
          </p:blipFill>
          <p:spPr>
            <a:xfrm>
              <a:off x="4724400" y="0"/>
              <a:ext cx="4419600" cy="1051500"/>
            </a:xfrm>
            <a:prstGeom prst="rect">
              <a:avLst/>
            </a:prstGeom>
            <a:noFill/>
            <a:ln>
              <a:noFill/>
            </a:ln>
          </p:spPr>
        </p:pic>
      </p:grpSp>
      <p:sp>
        <p:nvSpPr>
          <p:cNvPr id="209" name="Shape 209"/>
          <p:cNvSpPr txBox="1"/>
          <p:nvPr/>
        </p:nvSpPr>
        <p:spPr>
          <a:xfrm>
            <a:off x="1065738" y="2020325"/>
            <a:ext cx="7012500" cy="1513800"/>
          </a:xfrm>
          <a:prstGeom prst="rect">
            <a:avLst/>
          </a:prstGeom>
          <a:noFill/>
          <a:ln>
            <a:noFill/>
          </a:ln>
        </p:spPr>
        <p:txBody>
          <a:bodyPr wrap="square" lIns="91425" tIns="91425" rIns="91425" bIns="91425" anchor="t" anchorCtr="0">
            <a:noAutofit/>
          </a:bodyPr>
          <a:lstStyle/>
          <a:p>
            <a:pPr lvl="0" algn="ctr">
              <a:spcBef>
                <a:spcPts val="0"/>
              </a:spcBef>
              <a:buNone/>
            </a:pPr>
            <a:r>
              <a:rPr lang="en" sz="4800">
                <a:solidFill>
                  <a:schemeClr val="accent5"/>
                </a:solidFill>
                <a:latin typeface="Arial Black"/>
                <a:ea typeface="Arial Black"/>
                <a:cs typeface="Arial Black"/>
                <a:sym typeface="Arial Black"/>
              </a:rPr>
              <a:t>Harmonizing with STEAM Standards</a:t>
            </a:r>
          </a:p>
        </p:txBody>
      </p:sp>
      <p:sp>
        <p:nvSpPr>
          <p:cNvPr id="210" name="Shape 210"/>
          <p:cNvSpPr txBox="1"/>
          <p:nvPr/>
        </p:nvSpPr>
        <p:spPr>
          <a:xfrm>
            <a:off x="1020417" y="1975017"/>
            <a:ext cx="7012500" cy="1513800"/>
          </a:xfrm>
          <a:prstGeom prst="rect">
            <a:avLst/>
          </a:prstGeom>
          <a:noFill/>
          <a:ln>
            <a:noFill/>
          </a:ln>
        </p:spPr>
        <p:txBody>
          <a:bodyPr wrap="square" lIns="91425" tIns="91425" rIns="91425" bIns="91425" anchor="t" anchorCtr="0">
            <a:noAutofit/>
          </a:bodyPr>
          <a:lstStyle/>
          <a:p>
            <a:pPr lvl="0" algn="ctr" rtl="0">
              <a:spcBef>
                <a:spcPts val="0"/>
              </a:spcBef>
              <a:buNone/>
            </a:pPr>
            <a:r>
              <a:rPr lang="en" sz="4800">
                <a:solidFill>
                  <a:srgbClr val="FFFFFF"/>
                </a:solidFill>
                <a:latin typeface="Arial Black"/>
                <a:ea typeface="Arial Black"/>
                <a:cs typeface="Arial Black"/>
                <a:sym typeface="Arial Black"/>
              </a:rPr>
              <a:t>Harmonizing with STEAM Standards</a:t>
            </a:r>
          </a:p>
        </p:txBody>
      </p:sp>
      <p:sp>
        <p:nvSpPr>
          <p:cNvPr id="211" name="Shape 211"/>
          <p:cNvSpPr txBox="1"/>
          <p:nvPr/>
        </p:nvSpPr>
        <p:spPr>
          <a:xfrm>
            <a:off x="203350" y="4272925"/>
            <a:ext cx="3614400" cy="417000"/>
          </a:xfrm>
          <a:prstGeom prst="rect">
            <a:avLst/>
          </a:prstGeom>
          <a:noFill/>
          <a:ln>
            <a:noFill/>
          </a:ln>
        </p:spPr>
        <p:txBody>
          <a:bodyPr wrap="square" lIns="91425" tIns="91425" rIns="91425" bIns="91425" anchor="t" anchorCtr="0">
            <a:noAutofit/>
          </a:bodyPr>
          <a:lstStyle/>
          <a:p>
            <a:pPr lvl="0">
              <a:spcBef>
                <a:spcPts val="0"/>
              </a:spcBef>
              <a:buNone/>
            </a:pPr>
            <a:r>
              <a:rPr lang="en" sz="2400">
                <a:solidFill>
                  <a:srgbClr val="FFFFFF"/>
                </a:solidFill>
                <a:latin typeface="Arial Black"/>
                <a:ea typeface="Arial Black"/>
                <a:cs typeface="Arial Black"/>
                <a:sym typeface="Arial Black"/>
              </a:rPr>
              <a:t>Jeanne Lazzarini</a:t>
            </a:r>
          </a:p>
          <a:p>
            <a:pPr lvl="0">
              <a:spcBef>
                <a:spcPts val="0"/>
              </a:spcBef>
              <a:buNone/>
            </a:pPr>
            <a:r>
              <a:rPr lang="en" sz="1800">
                <a:solidFill>
                  <a:srgbClr val="FFFFFF"/>
                </a:solidFill>
                <a:latin typeface="Arial Black"/>
                <a:ea typeface="Arial Black"/>
                <a:cs typeface="Arial Black"/>
                <a:sym typeface="Arial Black"/>
              </a:rPr>
              <a:t>jlazzarini@raft.net</a:t>
            </a:r>
          </a:p>
          <a:p>
            <a:pPr lvl="0">
              <a:spcBef>
                <a:spcPts val="0"/>
              </a:spcBef>
              <a:buNone/>
            </a:pPr>
            <a:endParaRPr sz="2400">
              <a:solidFill>
                <a:srgbClr val="FFFFFF"/>
              </a:solidFill>
              <a:latin typeface="Arial Black"/>
              <a:ea typeface="Arial Black"/>
              <a:cs typeface="Arial Black"/>
              <a:sym typeface="Arial Black"/>
            </a:endParaRPr>
          </a:p>
        </p:txBody>
      </p:sp>
      <p:sp>
        <p:nvSpPr>
          <p:cNvPr id="212" name="Shape 212"/>
          <p:cNvSpPr txBox="1"/>
          <p:nvPr/>
        </p:nvSpPr>
        <p:spPr>
          <a:xfrm>
            <a:off x="6286500" y="4313550"/>
            <a:ext cx="2718600" cy="788700"/>
          </a:xfrm>
          <a:prstGeom prst="rect">
            <a:avLst/>
          </a:prstGeom>
          <a:noFill/>
          <a:ln>
            <a:noFill/>
          </a:ln>
        </p:spPr>
        <p:txBody>
          <a:bodyPr wrap="square" lIns="91425" tIns="91425" rIns="91425" bIns="91425" anchor="t" anchorCtr="0">
            <a:noAutofit/>
          </a:bodyPr>
          <a:lstStyle/>
          <a:p>
            <a:pPr lvl="0">
              <a:spcBef>
                <a:spcPts val="0"/>
              </a:spcBef>
              <a:buNone/>
            </a:pPr>
            <a:r>
              <a:rPr lang="en" sz="2400">
                <a:solidFill>
                  <a:srgbClr val="FFFFFF"/>
                </a:solidFill>
                <a:latin typeface="Arial Black"/>
                <a:ea typeface="Arial Black"/>
                <a:cs typeface="Arial Black"/>
                <a:sym typeface="Arial Black"/>
              </a:rPr>
              <a:t>Dianne Hurvitz</a:t>
            </a:r>
          </a:p>
          <a:p>
            <a:pPr lvl="0" rtl="0">
              <a:spcBef>
                <a:spcPts val="0"/>
              </a:spcBef>
              <a:buNone/>
            </a:pPr>
            <a:r>
              <a:rPr lang="en" sz="1800">
                <a:solidFill>
                  <a:srgbClr val="FFFFFF"/>
                </a:solidFill>
                <a:latin typeface="Arial Black"/>
                <a:ea typeface="Arial Black"/>
                <a:cs typeface="Arial Black"/>
                <a:sym typeface="Arial Black"/>
              </a:rPr>
              <a:t>dianne@raft.net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Shape 353"/>
          <p:cNvGrpSpPr/>
          <p:nvPr/>
        </p:nvGrpSpPr>
        <p:grpSpPr>
          <a:xfrm rot="10800000">
            <a:off x="0" y="4354875"/>
            <a:ext cx="9144000" cy="788625"/>
            <a:chOff x="0" y="0"/>
            <a:chExt cx="9144000" cy="1051500"/>
          </a:xfrm>
        </p:grpSpPr>
        <p:pic>
          <p:nvPicPr>
            <p:cNvPr id="354" name="Shape 354"/>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355" name="Shape 355"/>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356" name="Shape 356"/>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357" name="Shape 357"/>
          <p:cNvSpPr/>
          <p:nvPr/>
        </p:nvSpPr>
        <p:spPr>
          <a:xfrm>
            <a:off x="0" y="457200"/>
            <a:ext cx="9007800" cy="650700"/>
          </a:xfrm>
          <a:prstGeom prst="rect">
            <a:avLst/>
          </a:prstGeom>
          <a:solidFill>
            <a:srgbClr val="FF9933"/>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Challenge: Make an Instrument</a:t>
            </a:r>
          </a:p>
        </p:txBody>
      </p:sp>
      <p:sp>
        <p:nvSpPr>
          <p:cNvPr id="358" name="Shape 358"/>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59" name="Shape 359"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360" name="Shape 360"/>
          <p:cNvSpPr txBox="1"/>
          <p:nvPr/>
        </p:nvSpPr>
        <p:spPr>
          <a:xfrm>
            <a:off x="761100" y="1559000"/>
            <a:ext cx="7590300" cy="1914900"/>
          </a:xfrm>
          <a:prstGeom prst="rect">
            <a:avLst/>
          </a:prstGeom>
          <a:noFill/>
          <a:ln>
            <a:noFill/>
          </a:ln>
        </p:spPr>
        <p:txBody>
          <a:bodyPr wrap="square" lIns="91425" tIns="91425" rIns="91425" bIns="91425" anchor="t" anchorCtr="0">
            <a:noAutofit/>
          </a:bodyPr>
          <a:lstStyle/>
          <a:p>
            <a:pPr lvl="0">
              <a:spcBef>
                <a:spcPts val="0"/>
              </a:spcBef>
              <a:buNone/>
            </a:pPr>
            <a:r>
              <a:rPr lang="en" sz="3000">
                <a:solidFill>
                  <a:srgbClr val="FFFFFF"/>
                </a:solidFill>
              </a:rPr>
              <a:t>Things to Consider:</a:t>
            </a:r>
          </a:p>
          <a:p>
            <a:pPr marL="457200" lvl="0" indent="-419100" rtl="0">
              <a:spcBef>
                <a:spcPts val="0"/>
              </a:spcBef>
              <a:buClr>
                <a:srgbClr val="FFFFFF"/>
              </a:buClr>
              <a:buSzPct val="100000"/>
              <a:buChar char="●"/>
            </a:pPr>
            <a:r>
              <a:rPr lang="en" sz="3000">
                <a:solidFill>
                  <a:srgbClr val="FFFFFF"/>
                </a:solidFill>
              </a:rPr>
              <a:t>Active classroom management</a:t>
            </a:r>
          </a:p>
          <a:p>
            <a:pPr marL="457200" lvl="0" indent="-419100" rtl="0">
              <a:spcBef>
                <a:spcPts val="0"/>
              </a:spcBef>
              <a:buClr>
                <a:srgbClr val="FFFFFF"/>
              </a:buClr>
              <a:buSzPct val="100000"/>
              <a:buChar char="●"/>
            </a:pPr>
            <a:r>
              <a:rPr lang="en" sz="3000">
                <a:solidFill>
                  <a:srgbClr val="FFFFFF"/>
                </a:solidFill>
              </a:rPr>
              <a:t>Setup &amp; cleanup</a:t>
            </a:r>
          </a:p>
          <a:p>
            <a:pPr marL="457200" lvl="0" indent="-419100" rtl="0">
              <a:spcBef>
                <a:spcPts val="0"/>
              </a:spcBef>
              <a:buClr>
                <a:srgbClr val="FFFFFF"/>
              </a:buClr>
              <a:buSzPct val="100000"/>
              <a:buChar char="●"/>
            </a:pPr>
            <a:r>
              <a:rPr lang="en" sz="3000">
                <a:solidFill>
                  <a:srgbClr val="FFFFFF"/>
                </a:solidFill>
              </a:rPr>
              <a:t>Materials</a:t>
            </a:r>
          </a:p>
          <a:p>
            <a:pPr lvl="0" rtl="0">
              <a:spcBef>
                <a:spcPts val="0"/>
              </a:spcBef>
              <a:buNone/>
            </a:pP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grpSp>
        <p:nvGrpSpPr>
          <p:cNvPr id="365" name="Shape 365"/>
          <p:cNvGrpSpPr/>
          <p:nvPr/>
        </p:nvGrpSpPr>
        <p:grpSpPr>
          <a:xfrm rot="10800000">
            <a:off x="0" y="4354875"/>
            <a:ext cx="9144000" cy="788625"/>
            <a:chOff x="0" y="0"/>
            <a:chExt cx="9144000" cy="1051500"/>
          </a:xfrm>
        </p:grpSpPr>
        <p:pic>
          <p:nvPicPr>
            <p:cNvPr id="366" name="Shape 366"/>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367" name="Shape 367"/>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368" name="Shape 368"/>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369" name="Shape 369"/>
          <p:cNvSpPr/>
          <p:nvPr/>
        </p:nvSpPr>
        <p:spPr>
          <a:xfrm>
            <a:off x="0" y="457200"/>
            <a:ext cx="9007800" cy="650700"/>
          </a:xfrm>
          <a:prstGeom prst="rect">
            <a:avLst/>
          </a:prstGeom>
          <a:solidFill>
            <a:srgbClr val="FF9933"/>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Challenge: Make an Instrument</a:t>
            </a:r>
          </a:p>
        </p:txBody>
      </p:sp>
      <p:sp>
        <p:nvSpPr>
          <p:cNvPr id="370" name="Shape 370"/>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71" name="Shape 371"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372" name="Shape 372"/>
          <p:cNvSpPr txBox="1"/>
          <p:nvPr/>
        </p:nvSpPr>
        <p:spPr>
          <a:xfrm>
            <a:off x="761100" y="1559000"/>
            <a:ext cx="3056700" cy="1914900"/>
          </a:xfrm>
          <a:prstGeom prst="rect">
            <a:avLst/>
          </a:prstGeom>
          <a:noFill/>
          <a:ln>
            <a:noFill/>
          </a:ln>
        </p:spPr>
        <p:txBody>
          <a:bodyPr wrap="square" lIns="91425" tIns="91425" rIns="91425" bIns="91425" anchor="t" anchorCtr="0">
            <a:noAutofit/>
          </a:bodyPr>
          <a:lstStyle/>
          <a:p>
            <a:pPr lvl="0" rtl="0">
              <a:spcBef>
                <a:spcPts val="0"/>
              </a:spcBef>
              <a:buNone/>
            </a:pPr>
            <a:endParaRPr>
              <a:solidFill>
                <a:srgbClr val="FFFFFF"/>
              </a:solidFill>
            </a:endParaRPr>
          </a:p>
        </p:txBody>
      </p:sp>
      <p:graphicFrame>
        <p:nvGraphicFramePr>
          <p:cNvPr id="373" name="Shape 373"/>
          <p:cNvGraphicFramePr/>
          <p:nvPr/>
        </p:nvGraphicFramePr>
        <p:xfrm>
          <a:off x="761100" y="1260538"/>
          <a:ext cx="7239000" cy="2932785"/>
        </p:xfrm>
        <a:graphic>
          <a:graphicData uri="http://schemas.openxmlformats.org/drawingml/2006/table">
            <a:tbl>
              <a:tblPr>
                <a:noFill/>
                <a:tableStyleId>{E744EA21-DEB3-4B29-A115-51B81370502F}</a:tableStyleId>
              </a:tblPr>
              <a:tblGrid>
                <a:gridCol w="3619500"/>
                <a:gridCol w="3619500"/>
              </a:tblGrid>
              <a:tr h="488425">
                <a:tc>
                  <a:txBody>
                    <a:bodyPr/>
                    <a:lstStyle/>
                    <a:p>
                      <a:pPr lvl="0" algn="ctr">
                        <a:spcBef>
                          <a:spcPts val="0"/>
                        </a:spcBef>
                        <a:buNone/>
                      </a:pPr>
                      <a:r>
                        <a:rPr lang="en" sz="2400">
                          <a:solidFill>
                            <a:srgbClr val="FFFFFF"/>
                          </a:solidFill>
                        </a:rPr>
                        <a:t>Criteria</a:t>
                      </a:r>
                    </a:p>
                  </a:txBody>
                  <a:tcPr marL="91425" marR="91425" marT="91425" marB="91425"/>
                </a:tc>
                <a:tc>
                  <a:txBody>
                    <a:bodyPr/>
                    <a:lstStyle/>
                    <a:p>
                      <a:pPr lvl="0" algn="ctr">
                        <a:spcBef>
                          <a:spcPts val="0"/>
                        </a:spcBef>
                        <a:buNone/>
                      </a:pPr>
                      <a:r>
                        <a:rPr lang="en" sz="2400">
                          <a:solidFill>
                            <a:srgbClr val="FFFFFF"/>
                          </a:solidFill>
                        </a:rPr>
                        <a:t>Constraints</a:t>
                      </a:r>
                    </a:p>
                  </a:txBody>
                  <a:tcPr marL="91425" marR="91425" marT="91425" marB="91425"/>
                </a:tc>
              </a:tr>
              <a:tr h="2384175">
                <a:tc>
                  <a:txBody>
                    <a:bodyPr/>
                    <a:lstStyle/>
                    <a:p>
                      <a:pPr lvl="0" rtl="0">
                        <a:lnSpc>
                          <a:spcPct val="115000"/>
                        </a:lnSpc>
                        <a:spcBef>
                          <a:spcPts val="0"/>
                        </a:spcBef>
                        <a:buNone/>
                      </a:pPr>
                      <a:r>
                        <a:rPr lang="en" sz="2000">
                          <a:solidFill>
                            <a:srgbClr val="FFFFFF"/>
                          </a:solidFill>
                        </a:rPr>
                        <a:t>Your instrument must be able to play a simple song</a:t>
                      </a:r>
                    </a:p>
                    <a:p>
                      <a:pPr lvl="0" rtl="0">
                        <a:lnSpc>
                          <a:spcPct val="115000"/>
                        </a:lnSpc>
                        <a:spcBef>
                          <a:spcPts val="0"/>
                        </a:spcBef>
                        <a:buNone/>
                      </a:pPr>
                      <a:endParaRPr sz="2000">
                        <a:solidFill>
                          <a:srgbClr val="FFFFFF"/>
                        </a:solidFill>
                      </a:endParaRPr>
                    </a:p>
                    <a:p>
                      <a:pPr lvl="0" rtl="0">
                        <a:lnSpc>
                          <a:spcPct val="115000"/>
                        </a:lnSpc>
                        <a:spcBef>
                          <a:spcPts val="0"/>
                        </a:spcBef>
                        <a:buNone/>
                      </a:pPr>
                      <a:r>
                        <a:rPr lang="en" sz="2000">
                          <a:solidFill>
                            <a:srgbClr val="FFFFFF"/>
                          </a:solidFill>
                        </a:rPr>
                        <a:t>Your instrument must create 3 or more distinct pitches</a:t>
                      </a:r>
                    </a:p>
                    <a:p>
                      <a:pPr lvl="0">
                        <a:spcBef>
                          <a:spcPts val="0"/>
                        </a:spcBef>
                        <a:buNone/>
                      </a:pPr>
                      <a:endParaRPr>
                        <a:solidFill>
                          <a:srgbClr val="FFFFFF"/>
                        </a:solidFill>
                      </a:endParaRPr>
                    </a:p>
                  </a:txBody>
                  <a:tcPr marL="91425" marR="91425" marT="91425" marB="91425"/>
                </a:tc>
                <a:tc>
                  <a:txBody>
                    <a:bodyPr/>
                    <a:lstStyle/>
                    <a:p>
                      <a:pPr lvl="0" rtl="0">
                        <a:lnSpc>
                          <a:spcPct val="115000"/>
                        </a:lnSpc>
                        <a:spcBef>
                          <a:spcPts val="0"/>
                        </a:spcBef>
                        <a:buNone/>
                      </a:pPr>
                      <a:r>
                        <a:rPr lang="en" sz="2000">
                          <a:solidFill>
                            <a:srgbClr val="FFFFFF"/>
                          </a:solidFill>
                        </a:rPr>
                        <a:t>Use at least 5 different materials provided</a:t>
                      </a:r>
                    </a:p>
                    <a:p>
                      <a:pPr lvl="0" rtl="0">
                        <a:lnSpc>
                          <a:spcPct val="115000"/>
                        </a:lnSpc>
                        <a:spcBef>
                          <a:spcPts val="0"/>
                        </a:spcBef>
                        <a:buNone/>
                      </a:pPr>
                      <a:r>
                        <a:rPr lang="en" sz="2000">
                          <a:solidFill>
                            <a:srgbClr val="FFFFFF"/>
                          </a:solidFill>
                        </a:rPr>
                        <a:t> </a:t>
                      </a:r>
                    </a:p>
                    <a:p>
                      <a:pPr lvl="0">
                        <a:spcBef>
                          <a:spcPts val="0"/>
                        </a:spcBef>
                        <a:buNone/>
                      </a:pPr>
                      <a:r>
                        <a:rPr lang="en" sz="2000">
                          <a:solidFill>
                            <a:srgbClr val="FFFFFF"/>
                          </a:solidFill>
                        </a:rPr>
                        <a:t>Complete the challenge within 30 minutes.</a:t>
                      </a:r>
                    </a:p>
                  </a:txBody>
                  <a:tcPr marL="91425" marR="91425" marT="91425" marB="9142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grpSp>
        <p:nvGrpSpPr>
          <p:cNvPr id="378" name="Shape 378"/>
          <p:cNvGrpSpPr/>
          <p:nvPr/>
        </p:nvGrpSpPr>
        <p:grpSpPr>
          <a:xfrm rot="10800000">
            <a:off x="0" y="4354875"/>
            <a:ext cx="9144000" cy="788625"/>
            <a:chOff x="0" y="0"/>
            <a:chExt cx="9144000" cy="1051500"/>
          </a:xfrm>
        </p:grpSpPr>
        <p:pic>
          <p:nvPicPr>
            <p:cNvPr id="379" name="Shape 379"/>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380" name="Shape 380"/>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381" name="Shape 381"/>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382" name="Shape 382"/>
          <p:cNvSpPr/>
          <p:nvPr/>
        </p:nvSpPr>
        <p:spPr>
          <a:xfrm>
            <a:off x="0" y="457200"/>
            <a:ext cx="9007800" cy="650700"/>
          </a:xfrm>
          <a:prstGeom prst="rect">
            <a:avLst/>
          </a:prstGeom>
          <a:solidFill>
            <a:srgbClr val="FF9933"/>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Challenge: Share Out Designs</a:t>
            </a:r>
          </a:p>
        </p:txBody>
      </p:sp>
      <p:sp>
        <p:nvSpPr>
          <p:cNvPr id="383" name="Shape 383"/>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84" name="Shape 384"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385" name="Shape 385"/>
          <p:cNvSpPr txBox="1"/>
          <p:nvPr/>
        </p:nvSpPr>
        <p:spPr>
          <a:xfrm>
            <a:off x="761100" y="1559000"/>
            <a:ext cx="3056700" cy="1914900"/>
          </a:xfrm>
          <a:prstGeom prst="rect">
            <a:avLst/>
          </a:prstGeom>
          <a:noFill/>
          <a:ln>
            <a:noFill/>
          </a:ln>
        </p:spPr>
        <p:txBody>
          <a:bodyPr wrap="square" lIns="91425" tIns="91425" rIns="91425" bIns="91425" anchor="t" anchorCtr="0">
            <a:noAutofit/>
          </a:bodyPr>
          <a:lstStyle/>
          <a:p>
            <a:pPr lvl="0" rtl="0">
              <a:spcBef>
                <a:spcPts val="0"/>
              </a:spcBef>
              <a:buNone/>
            </a:pPr>
            <a:endParaRPr>
              <a:solidFill>
                <a:srgbClr val="FFFFFF"/>
              </a:solidFill>
            </a:endParaRPr>
          </a:p>
        </p:txBody>
      </p:sp>
      <p:sp>
        <p:nvSpPr>
          <p:cNvPr id="386" name="Shape 386"/>
          <p:cNvSpPr txBox="1"/>
          <p:nvPr/>
        </p:nvSpPr>
        <p:spPr>
          <a:xfrm>
            <a:off x="761100" y="1559000"/>
            <a:ext cx="7590300" cy="1914900"/>
          </a:xfrm>
          <a:prstGeom prst="rect">
            <a:avLst/>
          </a:prstGeom>
          <a:noFill/>
          <a:ln>
            <a:noFill/>
          </a:ln>
        </p:spPr>
        <p:txBody>
          <a:bodyPr wrap="square" lIns="91425" tIns="91425" rIns="91425" bIns="91425" anchor="t" anchorCtr="0">
            <a:noAutofit/>
          </a:bodyPr>
          <a:lstStyle/>
          <a:p>
            <a:pPr lvl="0" rtl="0">
              <a:spcBef>
                <a:spcPts val="0"/>
              </a:spcBef>
              <a:buNone/>
            </a:pPr>
            <a:r>
              <a:rPr lang="en" sz="3000">
                <a:solidFill>
                  <a:srgbClr val="FFFFFF"/>
                </a:solidFill>
              </a:rPr>
              <a:t>Reflection</a:t>
            </a:r>
          </a:p>
          <a:p>
            <a:pPr marL="457200" lvl="0" indent="-419100" rtl="0">
              <a:spcBef>
                <a:spcPts val="0"/>
              </a:spcBef>
              <a:buClr>
                <a:srgbClr val="FFFFFF"/>
              </a:buClr>
              <a:buSzPct val="100000"/>
              <a:buChar char="●"/>
            </a:pPr>
            <a:r>
              <a:rPr lang="en" sz="3000">
                <a:solidFill>
                  <a:srgbClr val="FFFFFF"/>
                </a:solidFill>
              </a:rPr>
              <a:t>Opportunity for assessment</a:t>
            </a:r>
          </a:p>
          <a:p>
            <a:pPr marL="457200" lvl="0" indent="-419100" rtl="0">
              <a:spcBef>
                <a:spcPts val="0"/>
              </a:spcBef>
              <a:buClr>
                <a:srgbClr val="FFFFFF"/>
              </a:buClr>
              <a:buSzPct val="100000"/>
              <a:buChar char="●"/>
            </a:pPr>
            <a:r>
              <a:rPr lang="en" sz="3000">
                <a:solidFill>
                  <a:srgbClr val="FFFFFF"/>
                </a:solidFill>
              </a:rPr>
              <a:t>Pluses and deltas</a:t>
            </a:r>
          </a:p>
          <a:p>
            <a:pPr lvl="0" rtl="0">
              <a:spcBef>
                <a:spcPts val="0"/>
              </a:spcBef>
              <a:buNone/>
            </a:pP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pSp>
        <p:nvGrpSpPr>
          <p:cNvPr id="391" name="Shape 391"/>
          <p:cNvGrpSpPr/>
          <p:nvPr/>
        </p:nvGrpSpPr>
        <p:grpSpPr>
          <a:xfrm rot="10800000">
            <a:off x="0" y="4354875"/>
            <a:ext cx="9144000" cy="788625"/>
            <a:chOff x="0" y="0"/>
            <a:chExt cx="9144000" cy="1051500"/>
          </a:xfrm>
        </p:grpSpPr>
        <p:pic>
          <p:nvPicPr>
            <p:cNvPr id="392" name="Shape 392"/>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393" name="Shape 393"/>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394" name="Shape 394"/>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395" name="Shape 395"/>
          <p:cNvSpPr/>
          <p:nvPr/>
        </p:nvSpPr>
        <p:spPr>
          <a:xfrm>
            <a:off x="0" y="457200"/>
            <a:ext cx="9007800" cy="6507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Going Further</a:t>
            </a:r>
          </a:p>
        </p:txBody>
      </p:sp>
      <p:sp>
        <p:nvSpPr>
          <p:cNvPr id="396" name="Shape 396"/>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97" name="Shape 397"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398" name="Shape 398"/>
          <p:cNvSpPr txBox="1"/>
          <p:nvPr/>
        </p:nvSpPr>
        <p:spPr>
          <a:xfrm>
            <a:off x="761100" y="1559000"/>
            <a:ext cx="7406100" cy="2340900"/>
          </a:xfrm>
          <a:prstGeom prst="rect">
            <a:avLst/>
          </a:prstGeom>
          <a:noFill/>
          <a:ln>
            <a:noFill/>
          </a:ln>
        </p:spPr>
        <p:txBody>
          <a:bodyPr wrap="square" lIns="91425" tIns="91425" rIns="91425" bIns="91425" anchor="t" anchorCtr="0">
            <a:noAutofit/>
          </a:bodyPr>
          <a:lstStyle/>
          <a:p>
            <a:pPr lvl="0" rtl="0">
              <a:spcBef>
                <a:spcPts val="0"/>
              </a:spcBef>
              <a:buNone/>
            </a:pPr>
            <a:r>
              <a:rPr lang="en" sz="3000">
                <a:solidFill>
                  <a:srgbClr val="FFFFFF"/>
                </a:solidFill>
              </a:rPr>
              <a:t>Consider:</a:t>
            </a:r>
          </a:p>
          <a:p>
            <a:pPr marL="457200" lvl="0" indent="-381000" rtl="0">
              <a:spcBef>
                <a:spcPts val="0"/>
              </a:spcBef>
              <a:buClr>
                <a:srgbClr val="FFFFFF"/>
              </a:buClr>
              <a:buSzPct val="100000"/>
              <a:buChar char="●"/>
            </a:pPr>
            <a:r>
              <a:rPr lang="en" sz="2400">
                <a:solidFill>
                  <a:srgbClr val="FFFFFF"/>
                </a:solidFill>
              </a:rPr>
              <a:t>What standards can be addressed?</a:t>
            </a:r>
          </a:p>
          <a:p>
            <a:pPr marL="457200" lvl="0" indent="-381000" rtl="0">
              <a:spcBef>
                <a:spcPts val="0"/>
              </a:spcBef>
              <a:buClr>
                <a:srgbClr val="FFFFFF"/>
              </a:buClr>
              <a:buSzPct val="100000"/>
              <a:buChar char="●"/>
            </a:pPr>
            <a:r>
              <a:rPr lang="en" sz="2400">
                <a:solidFill>
                  <a:srgbClr val="FFFFFF"/>
                </a:solidFill>
              </a:rPr>
              <a:t>How can you continue or extend the design challenge?</a:t>
            </a:r>
          </a:p>
          <a:p>
            <a:pPr marL="457200" lvl="0" indent="-381000" rtl="0">
              <a:spcBef>
                <a:spcPts val="0"/>
              </a:spcBef>
              <a:buClr>
                <a:srgbClr val="FFFFFF"/>
              </a:buClr>
              <a:buSzPct val="100000"/>
              <a:buChar char="●"/>
            </a:pPr>
            <a:r>
              <a:rPr lang="en" sz="2400">
                <a:solidFill>
                  <a:srgbClr val="FFFFFF"/>
                </a:solidFill>
              </a:rPr>
              <a:t>How can you incorporate different content areas?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grpSp>
        <p:nvGrpSpPr>
          <p:cNvPr id="403" name="Shape 403"/>
          <p:cNvGrpSpPr/>
          <p:nvPr/>
        </p:nvGrpSpPr>
        <p:grpSpPr>
          <a:xfrm rot="10800000">
            <a:off x="0" y="4354875"/>
            <a:ext cx="9144000" cy="788625"/>
            <a:chOff x="0" y="0"/>
            <a:chExt cx="9144000" cy="1051500"/>
          </a:xfrm>
        </p:grpSpPr>
        <p:pic>
          <p:nvPicPr>
            <p:cNvPr id="404" name="Shape 404"/>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405" name="Shape 405"/>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406" name="Shape 406"/>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407" name="Shape 407"/>
          <p:cNvSpPr/>
          <p:nvPr/>
        </p:nvSpPr>
        <p:spPr>
          <a:xfrm>
            <a:off x="0" y="145975"/>
            <a:ext cx="9007800" cy="6507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Going Further --- Standards</a:t>
            </a:r>
          </a:p>
        </p:txBody>
      </p:sp>
      <p:sp>
        <p:nvSpPr>
          <p:cNvPr id="408" name="Shape 408"/>
          <p:cNvSpPr/>
          <p:nvPr/>
        </p:nvSpPr>
        <p:spPr>
          <a:xfrm>
            <a:off x="53725" y="192419"/>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09" name="Shape 409" descr="Untitled-1.png"/>
          <p:cNvPicPr preferRelativeResize="0"/>
          <p:nvPr/>
        </p:nvPicPr>
        <p:blipFill>
          <a:blip r:embed="rId5">
            <a:alphaModFix/>
          </a:blip>
          <a:stretch>
            <a:fillRect/>
          </a:stretch>
        </p:blipFill>
        <p:spPr>
          <a:xfrm>
            <a:off x="178375" y="228963"/>
            <a:ext cx="484650" cy="484650"/>
          </a:xfrm>
          <a:prstGeom prst="rect">
            <a:avLst/>
          </a:prstGeom>
          <a:noFill/>
          <a:ln>
            <a:noFill/>
          </a:ln>
        </p:spPr>
      </p:pic>
      <p:sp>
        <p:nvSpPr>
          <p:cNvPr id="410" name="Shape 410"/>
          <p:cNvSpPr txBox="1"/>
          <p:nvPr/>
        </p:nvSpPr>
        <p:spPr>
          <a:xfrm>
            <a:off x="160500" y="644638"/>
            <a:ext cx="8686800" cy="3467400"/>
          </a:xfrm>
          <a:prstGeom prst="rect">
            <a:avLst/>
          </a:prstGeom>
          <a:noFill/>
          <a:ln>
            <a:noFill/>
          </a:ln>
        </p:spPr>
        <p:txBody>
          <a:bodyPr wrap="square" lIns="91425" tIns="91425" rIns="91425" bIns="91425" anchor="t" anchorCtr="0">
            <a:noAutofit/>
          </a:bodyPr>
          <a:lstStyle/>
          <a:p>
            <a:pPr lvl="0">
              <a:spcBef>
                <a:spcPts val="0"/>
              </a:spcBef>
              <a:buNone/>
            </a:pPr>
            <a:r>
              <a:rPr lang="en" b="1">
                <a:solidFill>
                  <a:srgbClr val="FFFFFF"/>
                </a:solidFill>
              </a:rPr>
              <a:t>MATH --- </a:t>
            </a:r>
            <a:r>
              <a:rPr lang="en" sz="1200" b="1">
                <a:solidFill>
                  <a:srgbClr val="FFFFFF"/>
                </a:solidFill>
              </a:rPr>
              <a:t>CCSS.MATH.CONTENT.4.NF.B.3.D</a:t>
            </a:r>
          </a:p>
          <a:p>
            <a:pPr marL="457200" lvl="0" indent="0" rtl="0">
              <a:spcBef>
                <a:spcPts val="0"/>
              </a:spcBef>
              <a:buNone/>
            </a:pPr>
            <a:r>
              <a:rPr lang="en" sz="1200">
                <a:solidFill>
                  <a:srgbClr val="FFFFFF"/>
                </a:solidFill>
              </a:rPr>
              <a:t>Solve word problems involving addition and subtraction of fractions referring to the same whole and having like denominators, e.g., by using visual fraction models and equations to represent the problem.</a:t>
            </a:r>
          </a:p>
          <a:p>
            <a:pPr marL="457200" lvl="0" indent="0" rtl="0">
              <a:spcBef>
                <a:spcPts val="0"/>
              </a:spcBef>
              <a:buNone/>
            </a:pPr>
            <a:r>
              <a:rPr lang="en" sz="1200" b="1">
                <a:solidFill>
                  <a:srgbClr val="FFFFFF"/>
                </a:solidFill>
              </a:rPr>
              <a:t>CCSS.MATH.CONTENT.6.RP.A.3.D</a:t>
            </a:r>
          </a:p>
          <a:p>
            <a:pPr marL="457200" lvl="0" indent="0" rtl="0">
              <a:spcBef>
                <a:spcPts val="0"/>
              </a:spcBef>
              <a:buNone/>
            </a:pPr>
            <a:r>
              <a:rPr lang="en" sz="1200">
                <a:solidFill>
                  <a:srgbClr val="FFFFFF"/>
                </a:solidFill>
              </a:rPr>
              <a:t>Use ratio reasoning to convert measurement units; manipulate and transform units appropriately when multiplying or dividing quantities.</a:t>
            </a:r>
          </a:p>
          <a:p>
            <a:pPr marL="457200" lvl="0" indent="0" rtl="0">
              <a:spcBef>
                <a:spcPts val="0"/>
              </a:spcBef>
              <a:buNone/>
            </a:pPr>
            <a:endParaRPr sz="1200">
              <a:solidFill>
                <a:srgbClr val="FFFFFF"/>
              </a:solidFill>
            </a:endParaRPr>
          </a:p>
          <a:p>
            <a:pPr lvl="0">
              <a:spcBef>
                <a:spcPts val="0"/>
              </a:spcBef>
              <a:buNone/>
            </a:pPr>
            <a:r>
              <a:rPr lang="en" b="1">
                <a:solidFill>
                  <a:srgbClr val="FFFFFF"/>
                </a:solidFill>
              </a:rPr>
              <a:t>SCIENCE --- </a:t>
            </a:r>
            <a:r>
              <a:rPr lang="en" sz="1200" b="1">
                <a:solidFill>
                  <a:srgbClr val="FFFFFF"/>
                </a:solidFill>
              </a:rPr>
              <a:t>NGSS MS-PS4-2</a:t>
            </a:r>
          </a:p>
          <a:p>
            <a:pPr lvl="0">
              <a:spcBef>
                <a:spcPts val="0"/>
              </a:spcBef>
              <a:buNone/>
            </a:pPr>
            <a:r>
              <a:rPr lang="en" sz="1200" b="1">
                <a:solidFill>
                  <a:srgbClr val="FFFFFF"/>
                </a:solidFill>
              </a:rPr>
              <a:t>	</a:t>
            </a:r>
            <a:r>
              <a:rPr lang="en" sz="1200">
                <a:solidFill>
                  <a:srgbClr val="FFFFFF"/>
                </a:solidFill>
              </a:rPr>
              <a:t>Develop and use a model to describe that waves are reflected, absorbed, or transmitted through various materials.</a:t>
            </a:r>
          </a:p>
          <a:p>
            <a:pPr lvl="0">
              <a:spcBef>
                <a:spcPts val="0"/>
              </a:spcBef>
              <a:buNone/>
            </a:pPr>
            <a:endParaRPr sz="1200">
              <a:solidFill>
                <a:srgbClr val="FFFFFF"/>
              </a:solidFill>
            </a:endParaRPr>
          </a:p>
          <a:p>
            <a:pPr lvl="0" rtl="0">
              <a:spcBef>
                <a:spcPts val="0"/>
              </a:spcBef>
              <a:buNone/>
            </a:pPr>
            <a:r>
              <a:rPr lang="en" b="1">
                <a:solidFill>
                  <a:srgbClr val="FFFFFF"/>
                </a:solidFill>
              </a:rPr>
              <a:t>VISUAL AND PERFORMING ARTS --- </a:t>
            </a:r>
            <a:r>
              <a:rPr lang="en" sz="1200" b="1">
                <a:solidFill>
                  <a:srgbClr val="FFFFFF"/>
                </a:solidFill>
              </a:rPr>
              <a:t>VAPA 5.0</a:t>
            </a:r>
          </a:p>
          <a:p>
            <a:pPr marL="457200" lvl="0" indent="0" rtl="0">
              <a:spcBef>
                <a:spcPts val="0"/>
              </a:spcBef>
              <a:buNone/>
            </a:pPr>
            <a:r>
              <a:rPr lang="en" sz="1200">
                <a:solidFill>
                  <a:srgbClr val="FFFFFF"/>
                </a:solidFill>
              </a:rPr>
              <a:t>Students apply what they learn in music across subject areas. They develop competencies and creative skills in problem solving, communication, and management of time and resources that contribute to lifelong learning and career skills. They learn about careers in and related to music.</a:t>
            </a:r>
          </a:p>
          <a:p>
            <a:pPr marL="457200" lvl="0" indent="0" rtl="0">
              <a:spcBef>
                <a:spcPts val="0"/>
              </a:spcBef>
              <a:buNone/>
            </a:pPr>
            <a:endParaRPr sz="1200">
              <a:solidFill>
                <a:srgbClr val="FFFFFF"/>
              </a:solidFill>
            </a:endParaRPr>
          </a:p>
          <a:p>
            <a:pPr lvl="0" rtl="0">
              <a:spcBef>
                <a:spcPts val="0"/>
              </a:spcBef>
              <a:buNone/>
            </a:pPr>
            <a:r>
              <a:rPr lang="en" b="1">
                <a:solidFill>
                  <a:srgbClr val="FFFFFF"/>
                </a:solidFill>
              </a:rPr>
              <a:t>ELA --- </a:t>
            </a:r>
            <a:r>
              <a:rPr lang="en" sz="1200" b="1" u="sng">
                <a:solidFill>
                  <a:srgbClr val="FFFFFF"/>
                </a:solidFill>
                <a:hlinkClick r:id="rId6"/>
              </a:rPr>
              <a:t>CCSS.ELA-LITERACY.CCRA.L.6</a:t>
            </a:r>
          </a:p>
          <a:p>
            <a:pPr marL="457200" lvl="0" indent="0">
              <a:spcBef>
                <a:spcPts val="0"/>
              </a:spcBef>
              <a:buNone/>
            </a:pPr>
            <a:r>
              <a:rPr lang="en" sz="1250">
                <a:solidFill>
                  <a:srgbClr val="FFFFFF"/>
                </a:solidFill>
              </a:rPr>
              <a:t>Acquire and use accurately a range of general academic and domain-specific words and phrases sufficient for reading, writing, speaking, and listening at the college and career readiness level; demonstrate independence in gathering vocabulary knowledge when encountering an unknown term important to comprehension or expression.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grpSp>
        <p:nvGrpSpPr>
          <p:cNvPr id="415" name="Shape 415"/>
          <p:cNvGrpSpPr/>
          <p:nvPr/>
        </p:nvGrpSpPr>
        <p:grpSpPr>
          <a:xfrm rot="10800000">
            <a:off x="0" y="4354875"/>
            <a:ext cx="9144000" cy="788625"/>
            <a:chOff x="0" y="0"/>
            <a:chExt cx="9144000" cy="1051500"/>
          </a:xfrm>
        </p:grpSpPr>
        <p:pic>
          <p:nvPicPr>
            <p:cNvPr id="416" name="Shape 416"/>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417" name="Shape 417"/>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418" name="Shape 418"/>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419" name="Shape 419"/>
          <p:cNvSpPr/>
          <p:nvPr/>
        </p:nvSpPr>
        <p:spPr>
          <a:xfrm>
            <a:off x="0" y="457200"/>
            <a:ext cx="9007800" cy="6507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Going Further</a:t>
            </a:r>
          </a:p>
        </p:txBody>
      </p:sp>
      <p:sp>
        <p:nvSpPr>
          <p:cNvPr id="420" name="Shape 420"/>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21" name="Shape 421"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pic>
        <p:nvPicPr>
          <p:cNvPr id="422" name="Shape 422"/>
          <p:cNvPicPr preferRelativeResize="0"/>
          <p:nvPr/>
        </p:nvPicPr>
        <p:blipFill rotWithShape="1">
          <a:blip r:embed="rId6">
            <a:alphaModFix/>
          </a:blip>
          <a:srcRect/>
          <a:stretch/>
        </p:blipFill>
        <p:spPr>
          <a:xfrm>
            <a:off x="2120227" y="1146770"/>
            <a:ext cx="4767351" cy="31692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grpSp>
        <p:nvGrpSpPr>
          <p:cNvPr id="427" name="Shape 427"/>
          <p:cNvGrpSpPr/>
          <p:nvPr/>
        </p:nvGrpSpPr>
        <p:grpSpPr>
          <a:xfrm rot="10800000">
            <a:off x="0" y="4354875"/>
            <a:ext cx="9144000" cy="788625"/>
            <a:chOff x="0" y="0"/>
            <a:chExt cx="9144000" cy="1051500"/>
          </a:xfrm>
        </p:grpSpPr>
        <p:pic>
          <p:nvPicPr>
            <p:cNvPr id="428" name="Shape 428"/>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429" name="Shape 429"/>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430" name="Shape 430"/>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431" name="Shape 431"/>
          <p:cNvSpPr/>
          <p:nvPr/>
        </p:nvSpPr>
        <p:spPr>
          <a:xfrm>
            <a:off x="0" y="457200"/>
            <a:ext cx="9007800" cy="6507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Going Further</a:t>
            </a:r>
          </a:p>
        </p:txBody>
      </p:sp>
      <p:sp>
        <p:nvSpPr>
          <p:cNvPr id="432" name="Shape 432"/>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33" name="Shape 433"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434" name="Shape 434"/>
          <p:cNvSpPr txBox="1"/>
          <p:nvPr/>
        </p:nvSpPr>
        <p:spPr>
          <a:xfrm>
            <a:off x="94950" y="3288325"/>
            <a:ext cx="8954100" cy="669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2800" b="1" i="0" u="sng" strike="noStrike" cap="none">
                <a:solidFill>
                  <a:srgbClr val="FFFFFF"/>
                </a:solidFill>
                <a:latin typeface="Open Sans"/>
                <a:ea typeface="Open Sans"/>
                <a:cs typeface="Open Sans"/>
                <a:sym typeface="Open Sans"/>
              </a:rPr>
              <a:t>Sound</a:t>
            </a:r>
            <a:r>
              <a:rPr lang="en" sz="2800" b="1" i="0" u="none" strike="noStrike" cap="none">
                <a:solidFill>
                  <a:srgbClr val="FFFFFF"/>
                </a:solidFill>
                <a:latin typeface="Open Sans"/>
                <a:ea typeface="Open Sans"/>
                <a:cs typeface="Open Sans"/>
                <a:sym typeface="Open Sans"/>
              </a:rPr>
              <a:t>:</a:t>
            </a:r>
            <a:r>
              <a:rPr lang="en" sz="2800" b="0" i="0" u="none" strike="noStrike" cap="none">
                <a:solidFill>
                  <a:srgbClr val="FFFFFF"/>
                </a:solidFill>
                <a:latin typeface="Open Sans"/>
                <a:ea typeface="Open Sans"/>
                <a:cs typeface="Open Sans"/>
                <a:sym typeface="Open Sans"/>
              </a:rPr>
              <a:t> </a:t>
            </a:r>
            <a:r>
              <a:rPr lang="en" sz="2400" b="0" i="0" u="none" strike="noStrike" cap="none">
                <a:solidFill>
                  <a:srgbClr val="FFFFFF"/>
                </a:solidFill>
                <a:latin typeface="Open Sans"/>
                <a:ea typeface="Open Sans"/>
                <a:cs typeface="Open Sans"/>
                <a:sym typeface="Open Sans"/>
              </a:rPr>
              <a:t>a vibration that typically spreads as an audible wave of pressure, through a medium such as a gas, liquid, or a solid.</a:t>
            </a:r>
          </a:p>
        </p:txBody>
      </p:sp>
      <p:pic>
        <p:nvPicPr>
          <p:cNvPr id="435" name="Shape 435" descr="Beach Boys come to Minot &amp;gt; Minot Air Force Base &amp;gt; Article Display"/>
          <p:cNvPicPr preferRelativeResize="0"/>
          <p:nvPr/>
        </p:nvPicPr>
        <p:blipFill rotWithShape="1">
          <a:blip r:embed="rId6">
            <a:alphaModFix/>
          </a:blip>
          <a:srcRect/>
          <a:stretch/>
        </p:blipFill>
        <p:spPr>
          <a:xfrm>
            <a:off x="1036745" y="1842049"/>
            <a:ext cx="2775350" cy="1459425"/>
          </a:xfrm>
          <a:prstGeom prst="rect">
            <a:avLst/>
          </a:prstGeom>
          <a:noFill/>
          <a:ln>
            <a:noFill/>
          </a:ln>
        </p:spPr>
      </p:pic>
      <p:sp>
        <p:nvSpPr>
          <p:cNvPr id="436" name="Shape 436"/>
          <p:cNvSpPr/>
          <p:nvPr/>
        </p:nvSpPr>
        <p:spPr>
          <a:xfrm>
            <a:off x="2718095" y="1292494"/>
            <a:ext cx="3707718" cy="445976"/>
          </a:xfrm>
          <a:prstGeom prst="rect">
            <a:avLst/>
          </a:prstGeom>
        </p:spPr>
        <p:txBody>
          <a:bodyPr>
            <a:prstTxWarp prst="textPlain">
              <a:avLst/>
            </a:prstTxWarp>
          </a:bodyPr>
          <a:lstStyle/>
          <a:p>
            <a:pPr lvl="0" algn="ctr"/>
            <a:r>
              <a:rPr b="1" i="0">
                <a:ln>
                  <a:noFill/>
                </a:ln>
                <a:solidFill>
                  <a:srgbClr val="FFFFFF"/>
                </a:solidFill>
                <a:latin typeface="Calibri"/>
              </a:rPr>
              <a:t>Good vibrations!</a:t>
            </a:r>
          </a:p>
        </p:txBody>
      </p:sp>
      <p:pic>
        <p:nvPicPr>
          <p:cNvPr id="437" name="Shape 437" descr="C:\Users\JLazzarini\AppData\Local\Microsoft\Windows\Temporary Internet Files\Content.IE5\OWJF9XPH\loudspeaker-waveform[1].gif"/>
          <p:cNvPicPr preferRelativeResize="0"/>
          <p:nvPr/>
        </p:nvPicPr>
        <p:blipFill rotWithShape="1">
          <a:blip r:embed="rId7">
            <a:alphaModFix/>
          </a:blip>
          <a:srcRect/>
          <a:stretch/>
        </p:blipFill>
        <p:spPr>
          <a:xfrm>
            <a:off x="4414447" y="1881950"/>
            <a:ext cx="3628428" cy="1262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442" name="Shape 442"/>
          <p:cNvGrpSpPr/>
          <p:nvPr/>
        </p:nvGrpSpPr>
        <p:grpSpPr>
          <a:xfrm rot="10800000">
            <a:off x="0" y="4354875"/>
            <a:ext cx="9144000" cy="788625"/>
            <a:chOff x="0" y="0"/>
            <a:chExt cx="9144000" cy="1051500"/>
          </a:xfrm>
        </p:grpSpPr>
        <p:pic>
          <p:nvPicPr>
            <p:cNvPr id="443" name="Shape 443"/>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444" name="Shape 444"/>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445" name="Shape 445"/>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446" name="Shape 446"/>
          <p:cNvSpPr/>
          <p:nvPr/>
        </p:nvSpPr>
        <p:spPr>
          <a:xfrm>
            <a:off x="0" y="457200"/>
            <a:ext cx="9007800" cy="6507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Going Further</a:t>
            </a:r>
          </a:p>
        </p:txBody>
      </p:sp>
      <p:sp>
        <p:nvSpPr>
          <p:cNvPr id="447" name="Shape 447"/>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48" name="Shape 448"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449" name="Shape 449"/>
          <p:cNvSpPr txBox="1"/>
          <p:nvPr/>
        </p:nvSpPr>
        <p:spPr>
          <a:xfrm>
            <a:off x="245700" y="1107900"/>
            <a:ext cx="8649000" cy="6690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3600" b="1" u="sng">
                <a:solidFill>
                  <a:srgbClr val="FFFFFF"/>
                </a:solidFill>
                <a:latin typeface="Open Sans"/>
                <a:ea typeface="Open Sans"/>
                <a:cs typeface="Open Sans"/>
                <a:sym typeface="Open Sans"/>
              </a:rPr>
              <a:t>Rhythm</a:t>
            </a:r>
            <a:r>
              <a:rPr lang="en" sz="3600" b="1">
                <a:solidFill>
                  <a:srgbClr val="FFFFFF"/>
                </a:solidFill>
                <a:latin typeface="Open Sans"/>
                <a:ea typeface="Open Sans"/>
                <a:cs typeface="Open Sans"/>
                <a:sym typeface="Open Sans"/>
              </a:rPr>
              <a:t>: </a:t>
            </a:r>
            <a:r>
              <a:rPr lang="en" sz="3600">
                <a:solidFill>
                  <a:srgbClr val="FFFFFF"/>
                </a:solidFill>
                <a:latin typeface="Open Sans"/>
                <a:ea typeface="Open Sans"/>
                <a:cs typeface="Open Sans"/>
                <a:sym typeface="Open Sans"/>
              </a:rPr>
              <a:t>the organization of notes based on  time or their duration.</a:t>
            </a:r>
          </a:p>
        </p:txBody>
      </p:sp>
      <p:pic>
        <p:nvPicPr>
          <p:cNvPr id="450" name="Shape 450" descr="C:\Users\JLazzarini\AppData\Local\Microsoft\Windows\Temporary Internet Files\Content.IE5\OWJF9XPH\mChapu_annotations[1].png"/>
          <p:cNvPicPr preferRelativeResize="0"/>
          <p:nvPr/>
        </p:nvPicPr>
        <p:blipFill rotWithShape="1">
          <a:blip r:embed="rId6">
            <a:alphaModFix/>
          </a:blip>
          <a:srcRect/>
          <a:stretch/>
        </p:blipFill>
        <p:spPr>
          <a:xfrm>
            <a:off x="5410805" y="2582615"/>
            <a:ext cx="2242783" cy="1370972"/>
          </a:xfrm>
          <a:prstGeom prst="rect">
            <a:avLst/>
          </a:prstGeom>
          <a:noFill/>
          <a:ln>
            <a:noFill/>
          </a:ln>
        </p:spPr>
      </p:pic>
      <p:pic>
        <p:nvPicPr>
          <p:cNvPr id="451" name="Shape 451"/>
          <p:cNvPicPr preferRelativeResize="0"/>
          <p:nvPr/>
        </p:nvPicPr>
        <p:blipFill rotWithShape="1">
          <a:blip r:embed="rId7">
            <a:alphaModFix/>
          </a:blip>
          <a:srcRect/>
          <a:stretch/>
        </p:blipFill>
        <p:spPr>
          <a:xfrm>
            <a:off x="663027" y="2289300"/>
            <a:ext cx="4193424" cy="1957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grpSp>
        <p:nvGrpSpPr>
          <p:cNvPr id="456" name="Shape 456"/>
          <p:cNvGrpSpPr/>
          <p:nvPr/>
        </p:nvGrpSpPr>
        <p:grpSpPr>
          <a:xfrm rot="10800000">
            <a:off x="0" y="4354875"/>
            <a:ext cx="9144000" cy="788625"/>
            <a:chOff x="0" y="0"/>
            <a:chExt cx="9144000" cy="1051500"/>
          </a:xfrm>
        </p:grpSpPr>
        <p:pic>
          <p:nvPicPr>
            <p:cNvPr id="457" name="Shape 457"/>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458" name="Shape 458"/>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459" name="Shape 459"/>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460" name="Shape 460"/>
          <p:cNvSpPr/>
          <p:nvPr/>
        </p:nvSpPr>
        <p:spPr>
          <a:xfrm>
            <a:off x="0" y="457200"/>
            <a:ext cx="9007800" cy="6507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Going Further</a:t>
            </a:r>
          </a:p>
        </p:txBody>
      </p:sp>
      <p:sp>
        <p:nvSpPr>
          <p:cNvPr id="461" name="Shape 461"/>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462" name="Shape 462"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pic>
        <p:nvPicPr>
          <p:cNvPr id="463" name="Shape 463"/>
          <p:cNvPicPr preferRelativeResize="0"/>
          <p:nvPr/>
        </p:nvPicPr>
        <p:blipFill rotWithShape="1">
          <a:blip r:embed="rId6">
            <a:alphaModFix/>
          </a:blip>
          <a:srcRect/>
          <a:stretch/>
        </p:blipFill>
        <p:spPr>
          <a:xfrm>
            <a:off x="2103062" y="1107896"/>
            <a:ext cx="4801676" cy="360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Shape 468" descr="thanks graphic.png"/>
          <p:cNvPicPr preferRelativeResize="0"/>
          <p:nvPr/>
        </p:nvPicPr>
        <p:blipFill>
          <a:blip r:embed="rId3">
            <a:alphaModFix/>
          </a:blip>
          <a:stretch>
            <a:fillRect/>
          </a:stretch>
        </p:blipFill>
        <p:spPr>
          <a:xfrm>
            <a:off x="152400" y="-76725"/>
            <a:ext cx="8801401" cy="4805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p:nvPr/>
        </p:nvSpPr>
        <p:spPr>
          <a:xfrm>
            <a:off x="0" y="457200"/>
            <a:ext cx="5301900" cy="650700"/>
          </a:xfrm>
          <a:prstGeom prst="rect">
            <a:avLst/>
          </a:prstGeom>
          <a:solidFill>
            <a:srgbClr val="00B050"/>
          </a:solidFill>
          <a:ln>
            <a:noFill/>
          </a:ln>
        </p:spPr>
        <p:txBody>
          <a:bodyPr wrap="square" lIns="91425" tIns="45700" rIns="91425" bIns="45700" anchor="ctr" anchorCtr="0">
            <a:noAutofit/>
          </a:bodyPr>
          <a:lstStyle/>
          <a:p>
            <a:pPr marL="0" marR="0" lvl="0" indent="0" algn="ctr" rtl="0">
              <a:spcBef>
                <a:spcPts val="0"/>
              </a:spcBef>
              <a:buSzPct val="25000"/>
              <a:buNone/>
            </a:pPr>
            <a:r>
              <a:rPr lang="en" sz="2400" b="1">
                <a:solidFill>
                  <a:schemeClr val="lt1"/>
                </a:solidFill>
                <a:latin typeface="Calibri"/>
                <a:ea typeface="Calibri"/>
                <a:cs typeface="Calibri"/>
                <a:sym typeface="Calibri"/>
              </a:rPr>
              <a:t>Today’s Goals...</a:t>
            </a:r>
          </a:p>
        </p:txBody>
      </p:sp>
      <p:sp>
        <p:nvSpPr>
          <p:cNvPr id="218" name="Shape 218"/>
          <p:cNvSpPr/>
          <p:nvPr/>
        </p:nvSpPr>
        <p:spPr>
          <a:xfrm>
            <a:off x="3367445" y="1406775"/>
            <a:ext cx="4953000" cy="6420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SzPct val="25000"/>
              <a:buNone/>
            </a:pPr>
            <a:r>
              <a:rPr lang="en" sz="2200" b="1">
                <a:solidFill>
                  <a:schemeClr val="lt1"/>
                </a:solidFill>
                <a:latin typeface="Calibri"/>
                <a:ea typeface="Calibri"/>
                <a:cs typeface="Calibri"/>
                <a:sym typeface="Calibri"/>
              </a:rPr>
              <a:t>Design Thinking</a:t>
            </a:r>
          </a:p>
        </p:txBody>
      </p:sp>
      <p:sp>
        <p:nvSpPr>
          <p:cNvPr id="219" name="Shape 219"/>
          <p:cNvSpPr/>
          <p:nvPr/>
        </p:nvSpPr>
        <p:spPr>
          <a:xfrm>
            <a:off x="3676817" y="2347538"/>
            <a:ext cx="4643700" cy="642000"/>
          </a:xfrm>
          <a:prstGeom prst="rect">
            <a:avLst/>
          </a:prstGeom>
          <a:solidFill>
            <a:srgbClr val="FF9933"/>
          </a:solidFill>
          <a:ln>
            <a:noFill/>
          </a:ln>
        </p:spPr>
        <p:txBody>
          <a:bodyPr wrap="square" lIns="91425" tIns="45700" rIns="91425" bIns="45700" anchor="ctr" anchorCtr="0">
            <a:noAutofit/>
          </a:bodyPr>
          <a:lstStyle/>
          <a:p>
            <a:pPr marL="0" marR="0" lvl="0" indent="0" algn="ctr" rtl="0">
              <a:spcBef>
                <a:spcPts val="0"/>
              </a:spcBef>
              <a:buSzPct val="25000"/>
              <a:buNone/>
            </a:pPr>
            <a:r>
              <a:rPr lang="en" sz="2200" b="1">
                <a:solidFill>
                  <a:schemeClr val="lt1"/>
                </a:solidFill>
                <a:latin typeface="Calibri"/>
                <a:ea typeface="Calibri"/>
                <a:cs typeface="Calibri"/>
                <a:sym typeface="Calibri"/>
              </a:rPr>
              <a:t>Design Challenge</a:t>
            </a:r>
          </a:p>
        </p:txBody>
      </p:sp>
      <p:sp>
        <p:nvSpPr>
          <p:cNvPr id="220" name="Shape 220"/>
          <p:cNvSpPr/>
          <p:nvPr/>
        </p:nvSpPr>
        <p:spPr>
          <a:xfrm>
            <a:off x="3956558" y="3283931"/>
            <a:ext cx="4398900" cy="642000"/>
          </a:xfrm>
          <a:prstGeom prst="rect">
            <a:avLst/>
          </a:prstGeom>
          <a:solidFill>
            <a:schemeClr val="accent2"/>
          </a:solidFill>
          <a:ln>
            <a:noFill/>
          </a:ln>
        </p:spPr>
        <p:txBody>
          <a:bodyPr wrap="square" lIns="91425" tIns="45700" rIns="91425" bIns="45700" anchor="ctr" anchorCtr="0">
            <a:noAutofit/>
          </a:bodyPr>
          <a:lstStyle/>
          <a:p>
            <a:pPr marL="0" marR="0" lvl="0" indent="0" algn="ctr" rtl="0">
              <a:spcBef>
                <a:spcPts val="0"/>
              </a:spcBef>
              <a:buSzPct val="25000"/>
              <a:buNone/>
            </a:pPr>
            <a:r>
              <a:rPr lang="en" sz="2200" b="1">
                <a:solidFill>
                  <a:schemeClr val="lt1"/>
                </a:solidFill>
                <a:latin typeface="Calibri"/>
                <a:ea typeface="Calibri"/>
                <a:cs typeface="Calibri"/>
                <a:sym typeface="Calibri"/>
              </a:rPr>
              <a:t>Going Further</a:t>
            </a:r>
          </a:p>
        </p:txBody>
      </p:sp>
      <p:sp>
        <p:nvSpPr>
          <p:cNvPr id="221" name="Shape 221"/>
          <p:cNvSpPr/>
          <p:nvPr/>
        </p:nvSpPr>
        <p:spPr>
          <a:xfrm>
            <a:off x="3367454" y="1099037"/>
            <a:ext cx="1934400" cy="307800"/>
          </a:xfrm>
          <a:prstGeom prst="parallelogram">
            <a:avLst>
              <a:gd name="adj" fmla="val 222143"/>
            </a:avLst>
          </a:prstGeom>
          <a:solidFill>
            <a:srgbClr val="BA002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2" name="Shape 222"/>
          <p:cNvSpPr/>
          <p:nvPr/>
        </p:nvSpPr>
        <p:spPr>
          <a:xfrm>
            <a:off x="3675185" y="2039815"/>
            <a:ext cx="1934400" cy="307800"/>
          </a:xfrm>
          <a:prstGeom prst="parallelogram">
            <a:avLst>
              <a:gd name="adj" fmla="val 222143"/>
            </a:avLst>
          </a:prstGeom>
          <a:solidFill>
            <a:srgbClr val="FEBC0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3" name="Shape 223"/>
          <p:cNvSpPr/>
          <p:nvPr/>
        </p:nvSpPr>
        <p:spPr>
          <a:xfrm>
            <a:off x="3984564" y="2980592"/>
            <a:ext cx="1934400" cy="307800"/>
          </a:xfrm>
          <a:prstGeom prst="parallelogram">
            <a:avLst>
              <a:gd name="adj" fmla="val 222143"/>
            </a:avLst>
          </a:prstGeom>
          <a:solidFill>
            <a:srgbClr val="7000B5"/>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4" name="Shape 224"/>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225" name="Shape 225"/>
          <p:cNvSpPr/>
          <p:nvPr/>
        </p:nvSpPr>
        <p:spPr>
          <a:xfrm>
            <a:off x="3588491" y="1610777"/>
            <a:ext cx="223800" cy="225000"/>
          </a:xfrm>
          <a:custGeom>
            <a:avLst/>
            <a:gdLst/>
            <a:ahLst/>
            <a:cxnLst/>
            <a:rect l="0" t="0" r="0" b="0"/>
            <a:pathLst>
              <a:path w="120000" h="120000" extrusionOk="0">
                <a:moveTo>
                  <a:pt x="92182" y="71851"/>
                </a:moveTo>
                <a:lnTo>
                  <a:pt x="91437" y="71957"/>
                </a:lnTo>
                <a:lnTo>
                  <a:pt x="90798" y="72205"/>
                </a:lnTo>
                <a:lnTo>
                  <a:pt x="90195" y="72665"/>
                </a:lnTo>
                <a:lnTo>
                  <a:pt x="89769" y="73231"/>
                </a:lnTo>
                <a:lnTo>
                  <a:pt x="89520" y="73903"/>
                </a:lnTo>
                <a:lnTo>
                  <a:pt x="89414" y="74610"/>
                </a:lnTo>
                <a:lnTo>
                  <a:pt x="89414" y="89398"/>
                </a:lnTo>
                <a:lnTo>
                  <a:pt x="74654" y="89398"/>
                </a:lnTo>
                <a:lnTo>
                  <a:pt x="73873" y="89504"/>
                </a:lnTo>
                <a:lnTo>
                  <a:pt x="73199" y="89787"/>
                </a:lnTo>
                <a:lnTo>
                  <a:pt x="72667" y="90247"/>
                </a:lnTo>
                <a:lnTo>
                  <a:pt x="72241" y="90778"/>
                </a:lnTo>
                <a:lnTo>
                  <a:pt x="71921" y="91450"/>
                </a:lnTo>
                <a:lnTo>
                  <a:pt x="71850" y="92158"/>
                </a:lnTo>
                <a:lnTo>
                  <a:pt x="71850" y="92865"/>
                </a:lnTo>
                <a:lnTo>
                  <a:pt x="71921" y="93608"/>
                </a:lnTo>
                <a:lnTo>
                  <a:pt x="72241" y="94280"/>
                </a:lnTo>
                <a:lnTo>
                  <a:pt x="72667" y="94811"/>
                </a:lnTo>
                <a:lnTo>
                  <a:pt x="73199" y="95271"/>
                </a:lnTo>
                <a:lnTo>
                  <a:pt x="73873" y="95554"/>
                </a:lnTo>
                <a:lnTo>
                  <a:pt x="74654" y="95660"/>
                </a:lnTo>
                <a:lnTo>
                  <a:pt x="92856" y="95660"/>
                </a:lnTo>
                <a:lnTo>
                  <a:pt x="93601" y="95554"/>
                </a:lnTo>
                <a:lnTo>
                  <a:pt x="94275" y="95271"/>
                </a:lnTo>
                <a:lnTo>
                  <a:pt x="94843" y="94811"/>
                </a:lnTo>
                <a:lnTo>
                  <a:pt x="95269" y="94280"/>
                </a:lnTo>
                <a:lnTo>
                  <a:pt x="95517" y="93608"/>
                </a:lnTo>
                <a:lnTo>
                  <a:pt x="95623" y="92865"/>
                </a:lnTo>
                <a:lnTo>
                  <a:pt x="95623" y="74610"/>
                </a:lnTo>
                <a:lnTo>
                  <a:pt x="95517" y="73903"/>
                </a:lnTo>
                <a:lnTo>
                  <a:pt x="95269" y="73231"/>
                </a:lnTo>
                <a:lnTo>
                  <a:pt x="94843" y="72665"/>
                </a:lnTo>
                <a:lnTo>
                  <a:pt x="94275" y="72205"/>
                </a:lnTo>
                <a:lnTo>
                  <a:pt x="93601" y="71957"/>
                </a:lnTo>
                <a:lnTo>
                  <a:pt x="92856" y="71851"/>
                </a:lnTo>
                <a:lnTo>
                  <a:pt x="92182" y="71851"/>
                </a:lnTo>
                <a:close/>
                <a:moveTo>
                  <a:pt x="27143" y="71851"/>
                </a:moveTo>
                <a:lnTo>
                  <a:pt x="26398" y="71957"/>
                </a:lnTo>
                <a:lnTo>
                  <a:pt x="25724" y="72205"/>
                </a:lnTo>
                <a:lnTo>
                  <a:pt x="25156" y="72665"/>
                </a:lnTo>
                <a:lnTo>
                  <a:pt x="24730" y="73231"/>
                </a:lnTo>
                <a:lnTo>
                  <a:pt x="24482" y="73903"/>
                </a:lnTo>
                <a:lnTo>
                  <a:pt x="24340" y="74610"/>
                </a:lnTo>
                <a:lnTo>
                  <a:pt x="24340" y="92865"/>
                </a:lnTo>
                <a:lnTo>
                  <a:pt x="24482" y="93608"/>
                </a:lnTo>
                <a:lnTo>
                  <a:pt x="24766" y="94280"/>
                </a:lnTo>
                <a:lnTo>
                  <a:pt x="25156" y="94811"/>
                </a:lnTo>
                <a:lnTo>
                  <a:pt x="25724" y="95271"/>
                </a:lnTo>
                <a:lnTo>
                  <a:pt x="26398" y="95554"/>
                </a:lnTo>
                <a:lnTo>
                  <a:pt x="27143" y="95660"/>
                </a:lnTo>
                <a:lnTo>
                  <a:pt x="45381" y="95660"/>
                </a:lnTo>
                <a:lnTo>
                  <a:pt x="46126" y="95554"/>
                </a:lnTo>
                <a:lnTo>
                  <a:pt x="46765" y="95271"/>
                </a:lnTo>
                <a:lnTo>
                  <a:pt x="47368" y="94811"/>
                </a:lnTo>
                <a:lnTo>
                  <a:pt x="47758" y="94280"/>
                </a:lnTo>
                <a:lnTo>
                  <a:pt x="48042" y="93608"/>
                </a:lnTo>
                <a:lnTo>
                  <a:pt x="48149" y="92865"/>
                </a:lnTo>
                <a:lnTo>
                  <a:pt x="48149" y="92158"/>
                </a:lnTo>
                <a:lnTo>
                  <a:pt x="48042" y="91450"/>
                </a:lnTo>
                <a:lnTo>
                  <a:pt x="47758" y="90778"/>
                </a:lnTo>
                <a:lnTo>
                  <a:pt x="47368" y="90247"/>
                </a:lnTo>
                <a:lnTo>
                  <a:pt x="46765" y="89787"/>
                </a:lnTo>
                <a:lnTo>
                  <a:pt x="46126" y="89504"/>
                </a:lnTo>
                <a:lnTo>
                  <a:pt x="45381" y="89398"/>
                </a:lnTo>
                <a:lnTo>
                  <a:pt x="30585" y="89398"/>
                </a:lnTo>
                <a:lnTo>
                  <a:pt x="30585" y="74610"/>
                </a:lnTo>
                <a:lnTo>
                  <a:pt x="30514" y="73903"/>
                </a:lnTo>
                <a:lnTo>
                  <a:pt x="30230" y="73231"/>
                </a:lnTo>
                <a:lnTo>
                  <a:pt x="29804" y="72665"/>
                </a:lnTo>
                <a:lnTo>
                  <a:pt x="29237" y="72205"/>
                </a:lnTo>
                <a:lnTo>
                  <a:pt x="28562" y="71957"/>
                </a:lnTo>
                <a:lnTo>
                  <a:pt x="27817" y="71851"/>
                </a:lnTo>
                <a:lnTo>
                  <a:pt x="27143" y="71851"/>
                </a:lnTo>
                <a:close/>
                <a:moveTo>
                  <a:pt x="74654" y="24339"/>
                </a:moveTo>
                <a:lnTo>
                  <a:pt x="73873" y="24445"/>
                </a:lnTo>
                <a:lnTo>
                  <a:pt x="73199" y="24728"/>
                </a:lnTo>
                <a:lnTo>
                  <a:pt x="72667" y="25153"/>
                </a:lnTo>
                <a:lnTo>
                  <a:pt x="72241" y="25719"/>
                </a:lnTo>
                <a:lnTo>
                  <a:pt x="71921" y="26356"/>
                </a:lnTo>
                <a:lnTo>
                  <a:pt x="71850" y="27134"/>
                </a:lnTo>
                <a:lnTo>
                  <a:pt x="71850" y="27841"/>
                </a:lnTo>
                <a:lnTo>
                  <a:pt x="71921" y="28549"/>
                </a:lnTo>
                <a:lnTo>
                  <a:pt x="72241" y="29221"/>
                </a:lnTo>
                <a:lnTo>
                  <a:pt x="72667" y="29752"/>
                </a:lnTo>
                <a:lnTo>
                  <a:pt x="73199" y="30212"/>
                </a:lnTo>
                <a:lnTo>
                  <a:pt x="73873" y="30495"/>
                </a:lnTo>
                <a:lnTo>
                  <a:pt x="74654" y="30601"/>
                </a:lnTo>
                <a:lnTo>
                  <a:pt x="89414" y="30601"/>
                </a:lnTo>
                <a:lnTo>
                  <a:pt x="89414" y="45389"/>
                </a:lnTo>
                <a:lnTo>
                  <a:pt x="89520" y="46096"/>
                </a:lnTo>
                <a:lnTo>
                  <a:pt x="89769" y="46768"/>
                </a:lnTo>
                <a:lnTo>
                  <a:pt x="90195" y="47334"/>
                </a:lnTo>
                <a:lnTo>
                  <a:pt x="90798" y="47794"/>
                </a:lnTo>
                <a:lnTo>
                  <a:pt x="91437" y="48042"/>
                </a:lnTo>
                <a:lnTo>
                  <a:pt x="92182" y="48148"/>
                </a:lnTo>
                <a:lnTo>
                  <a:pt x="92856" y="48148"/>
                </a:lnTo>
                <a:lnTo>
                  <a:pt x="93601" y="48042"/>
                </a:lnTo>
                <a:lnTo>
                  <a:pt x="94275" y="47794"/>
                </a:lnTo>
                <a:lnTo>
                  <a:pt x="94843" y="47334"/>
                </a:lnTo>
                <a:lnTo>
                  <a:pt x="95269" y="46768"/>
                </a:lnTo>
                <a:lnTo>
                  <a:pt x="95517" y="46096"/>
                </a:lnTo>
                <a:lnTo>
                  <a:pt x="95623" y="45389"/>
                </a:lnTo>
                <a:lnTo>
                  <a:pt x="95623" y="27134"/>
                </a:lnTo>
                <a:lnTo>
                  <a:pt x="95517" y="26356"/>
                </a:lnTo>
                <a:lnTo>
                  <a:pt x="95269" y="25719"/>
                </a:lnTo>
                <a:lnTo>
                  <a:pt x="94843" y="25153"/>
                </a:lnTo>
                <a:lnTo>
                  <a:pt x="94275" y="24728"/>
                </a:lnTo>
                <a:lnTo>
                  <a:pt x="93601" y="24445"/>
                </a:lnTo>
                <a:lnTo>
                  <a:pt x="92856" y="24339"/>
                </a:lnTo>
                <a:lnTo>
                  <a:pt x="74654" y="24339"/>
                </a:lnTo>
                <a:close/>
                <a:moveTo>
                  <a:pt x="27143" y="24339"/>
                </a:moveTo>
                <a:lnTo>
                  <a:pt x="26398" y="24445"/>
                </a:lnTo>
                <a:lnTo>
                  <a:pt x="25724" y="24728"/>
                </a:lnTo>
                <a:lnTo>
                  <a:pt x="25156" y="25153"/>
                </a:lnTo>
                <a:lnTo>
                  <a:pt x="24730" y="25719"/>
                </a:lnTo>
                <a:lnTo>
                  <a:pt x="24482" y="26356"/>
                </a:lnTo>
                <a:lnTo>
                  <a:pt x="24340" y="27134"/>
                </a:lnTo>
                <a:lnTo>
                  <a:pt x="24340" y="45389"/>
                </a:lnTo>
                <a:lnTo>
                  <a:pt x="24482" y="46096"/>
                </a:lnTo>
                <a:lnTo>
                  <a:pt x="24730" y="46768"/>
                </a:lnTo>
                <a:lnTo>
                  <a:pt x="25156" y="47334"/>
                </a:lnTo>
                <a:lnTo>
                  <a:pt x="25724" y="47794"/>
                </a:lnTo>
                <a:lnTo>
                  <a:pt x="26398" y="48042"/>
                </a:lnTo>
                <a:lnTo>
                  <a:pt x="27143" y="48148"/>
                </a:lnTo>
                <a:lnTo>
                  <a:pt x="27817" y="48148"/>
                </a:lnTo>
                <a:lnTo>
                  <a:pt x="28562" y="48042"/>
                </a:lnTo>
                <a:lnTo>
                  <a:pt x="29237" y="47794"/>
                </a:lnTo>
                <a:lnTo>
                  <a:pt x="29804" y="47334"/>
                </a:lnTo>
                <a:lnTo>
                  <a:pt x="30230" y="46768"/>
                </a:lnTo>
                <a:lnTo>
                  <a:pt x="30514" y="46096"/>
                </a:lnTo>
                <a:lnTo>
                  <a:pt x="30585" y="45389"/>
                </a:lnTo>
                <a:lnTo>
                  <a:pt x="30585" y="30601"/>
                </a:lnTo>
                <a:lnTo>
                  <a:pt x="45381" y="30601"/>
                </a:lnTo>
                <a:lnTo>
                  <a:pt x="46126" y="30495"/>
                </a:lnTo>
                <a:lnTo>
                  <a:pt x="46765" y="30212"/>
                </a:lnTo>
                <a:lnTo>
                  <a:pt x="47368" y="29752"/>
                </a:lnTo>
                <a:lnTo>
                  <a:pt x="47758" y="29221"/>
                </a:lnTo>
                <a:lnTo>
                  <a:pt x="48042" y="28549"/>
                </a:lnTo>
                <a:lnTo>
                  <a:pt x="48149" y="27841"/>
                </a:lnTo>
                <a:lnTo>
                  <a:pt x="48149" y="27134"/>
                </a:lnTo>
                <a:lnTo>
                  <a:pt x="48042" y="26356"/>
                </a:lnTo>
                <a:lnTo>
                  <a:pt x="47758" y="25719"/>
                </a:lnTo>
                <a:lnTo>
                  <a:pt x="47368" y="25153"/>
                </a:lnTo>
                <a:lnTo>
                  <a:pt x="46765" y="24728"/>
                </a:lnTo>
                <a:lnTo>
                  <a:pt x="46126" y="24445"/>
                </a:lnTo>
                <a:lnTo>
                  <a:pt x="45381" y="24339"/>
                </a:lnTo>
                <a:lnTo>
                  <a:pt x="27143" y="24339"/>
                </a:lnTo>
                <a:close/>
                <a:moveTo>
                  <a:pt x="36688" y="0"/>
                </a:moveTo>
                <a:lnTo>
                  <a:pt x="37433" y="70"/>
                </a:lnTo>
                <a:lnTo>
                  <a:pt x="38143" y="318"/>
                </a:lnTo>
                <a:lnTo>
                  <a:pt x="38710" y="707"/>
                </a:lnTo>
                <a:lnTo>
                  <a:pt x="39243" y="1202"/>
                </a:lnTo>
                <a:lnTo>
                  <a:pt x="39597" y="1839"/>
                </a:lnTo>
                <a:lnTo>
                  <a:pt x="39846" y="2476"/>
                </a:lnTo>
                <a:lnTo>
                  <a:pt x="39917" y="3254"/>
                </a:lnTo>
                <a:lnTo>
                  <a:pt x="39917" y="15283"/>
                </a:lnTo>
                <a:lnTo>
                  <a:pt x="49000" y="15283"/>
                </a:lnTo>
                <a:lnTo>
                  <a:pt x="49000" y="3254"/>
                </a:lnTo>
                <a:lnTo>
                  <a:pt x="49071" y="2476"/>
                </a:lnTo>
                <a:lnTo>
                  <a:pt x="49319" y="1839"/>
                </a:lnTo>
                <a:lnTo>
                  <a:pt x="49710" y="1202"/>
                </a:lnTo>
                <a:lnTo>
                  <a:pt x="50206" y="707"/>
                </a:lnTo>
                <a:lnTo>
                  <a:pt x="50774" y="318"/>
                </a:lnTo>
                <a:lnTo>
                  <a:pt x="51484" y="70"/>
                </a:lnTo>
                <a:lnTo>
                  <a:pt x="52264" y="0"/>
                </a:lnTo>
                <a:lnTo>
                  <a:pt x="52974" y="70"/>
                </a:lnTo>
                <a:lnTo>
                  <a:pt x="53684" y="318"/>
                </a:lnTo>
                <a:lnTo>
                  <a:pt x="54251" y="707"/>
                </a:lnTo>
                <a:lnTo>
                  <a:pt x="54748" y="1202"/>
                </a:lnTo>
                <a:lnTo>
                  <a:pt x="55174" y="1839"/>
                </a:lnTo>
                <a:lnTo>
                  <a:pt x="55387" y="2476"/>
                </a:lnTo>
                <a:lnTo>
                  <a:pt x="55493" y="3254"/>
                </a:lnTo>
                <a:lnTo>
                  <a:pt x="55493" y="15283"/>
                </a:lnTo>
                <a:lnTo>
                  <a:pt x="64541" y="15283"/>
                </a:lnTo>
                <a:lnTo>
                  <a:pt x="64541" y="3254"/>
                </a:lnTo>
                <a:lnTo>
                  <a:pt x="64612" y="2476"/>
                </a:lnTo>
                <a:lnTo>
                  <a:pt x="64861" y="1839"/>
                </a:lnTo>
                <a:lnTo>
                  <a:pt x="65215" y="1202"/>
                </a:lnTo>
                <a:lnTo>
                  <a:pt x="65748" y="707"/>
                </a:lnTo>
                <a:lnTo>
                  <a:pt x="66351" y="318"/>
                </a:lnTo>
                <a:lnTo>
                  <a:pt x="67025" y="70"/>
                </a:lnTo>
                <a:lnTo>
                  <a:pt x="67770" y="0"/>
                </a:lnTo>
                <a:lnTo>
                  <a:pt x="68515" y="70"/>
                </a:lnTo>
                <a:lnTo>
                  <a:pt x="69189" y="318"/>
                </a:lnTo>
                <a:lnTo>
                  <a:pt x="69793" y="707"/>
                </a:lnTo>
                <a:lnTo>
                  <a:pt x="70289" y="1202"/>
                </a:lnTo>
                <a:lnTo>
                  <a:pt x="70715" y="1839"/>
                </a:lnTo>
                <a:lnTo>
                  <a:pt x="70928" y="2476"/>
                </a:lnTo>
                <a:lnTo>
                  <a:pt x="71034" y="3254"/>
                </a:lnTo>
                <a:lnTo>
                  <a:pt x="71034" y="15283"/>
                </a:lnTo>
                <a:lnTo>
                  <a:pt x="80082" y="15283"/>
                </a:lnTo>
                <a:lnTo>
                  <a:pt x="80082" y="3254"/>
                </a:lnTo>
                <a:lnTo>
                  <a:pt x="80153" y="2476"/>
                </a:lnTo>
                <a:lnTo>
                  <a:pt x="80402" y="1839"/>
                </a:lnTo>
                <a:lnTo>
                  <a:pt x="80756" y="1202"/>
                </a:lnTo>
                <a:lnTo>
                  <a:pt x="81289" y="707"/>
                </a:lnTo>
                <a:lnTo>
                  <a:pt x="81892" y="318"/>
                </a:lnTo>
                <a:lnTo>
                  <a:pt x="82602" y="70"/>
                </a:lnTo>
                <a:lnTo>
                  <a:pt x="83311" y="0"/>
                </a:lnTo>
                <a:lnTo>
                  <a:pt x="84056" y="70"/>
                </a:lnTo>
                <a:lnTo>
                  <a:pt x="84730" y="318"/>
                </a:lnTo>
                <a:lnTo>
                  <a:pt x="85369" y="707"/>
                </a:lnTo>
                <a:lnTo>
                  <a:pt x="85830" y="1202"/>
                </a:lnTo>
                <a:lnTo>
                  <a:pt x="86221" y="1839"/>
                </a:lnTo>
                <a:lnTo>
                  <a:pt x="86505" y="2476"/>
                </a:lnTo>
                <a:lnTo>
                  <a:pt x="86575" y="3254"/>
                </a:lnTo>
                <a:lnTo>
                  <a:pt x="86575" y="15283"/>
                </a:lnTo>
                <a:lnTo>
                  <a:pt x="100555" y="15283"/>
                </a:lnTo>
                <a:lnTo>
                  <a:pt x="101513" y="15389"/>
                </a:lnTo>
                <a:lnTo>
                  <a:pt x="102400" y="15707"/>
                </a:lnTo>
                <a:lnTo>
                  <a:pt x="103146" y="16202"/>
                </a:lnTo>
                <a:lnTo>
                  <a:pt x="103820" y="16839"/>
                </a:lnTo>
                <a:lnTo>
                  <a:pt x="104281" y="17617"/>
                </a:lnTo>
                <a:lnTo>
                  <a:pt x="104600" y="18502"/>
                </a:lnTo>
                <a:lnTo>
                  <a:pt x="104707" y="19457"/>
                </a:lnTo>
                <a:lnTo>
                  <a:pt x="104707" y="33431"/>
                </a:lnTo>
                <a:lnTo>
                  <a:pt x="116735" y="33431"/>
                </a:lnTo>
                <a:lnTo>
                  <a:pt x="117480" y="33502"/>
                </a:lnTo>
                <a:lnTo>
                  <a:pt x="118190" y="33785"/>
                </a:lnTo>
                <a:lnTo>
                  <a:pt x="118793" y="34139"/>
                </a:lnTo>
                <a:lnTo>
                  <a:pt x="119254" y="34634"/>
                </a:lnTo>
                <a:lnTo>
                  <a:pt x="119680" y="35271"/>
                </a:lnTo>
                <a:lnTo>
                  <a:pt x="119929" y="35943"/>
                </a:lnTo>
                <a:lnTo>
                  <a:pt x="120000" y="36686"/>
                </a:lnTo>
                <a:lnTo>
                  <a:pt x="119929" y="37429"/>
                </a:lnTo>
                <a:lnTo>
                  <a:pt x="119680" y="38101"/>
                </a:lnTo>
                <a:lnTo>
                  <a:pt x="119254" y="38702"/>
                </a:lnTo>
                <a:lnTo>
                  <a:pt x="118793" y="39198"/>
                </a:lnTo>
                <a:lnTo>
                  <a:pt x="118190" y="39622"/>
                </a:lnTo>
                <a:lnTo>
                  <a:pt x="117480" y="39834"/>
                </a:lnTo>
                <a:lnTo>
                  <a:pt x="116735" y="39941"/>
                </a:lnTo>
                <a:lnTo>
                  <a:pt x="104707" y="39941"/>
                </a:lnTo>
                <a:lnTo>
                  <a:pt x="104707" y="48997"/>
                </a:lnTo>
                <a:lnTo>
                  <a:pt x="116735" y="48997"/>
                </a:lnTo>
                <a:lnTo>
                  <a:pt x="117480" y="49068"/>
                </a:lnTo>
                <a:lnTo>
                  <a:pt x="118190" y="49316"/>
                </a:lnTo>
                <a:lnTo>
                  <a:pt x="118793" y="49669"/>
                </a:lnTo>
                <a:lnTo>
                  <a:pt x="119254" y="50200"/>
                </a:lnTo>
                <a:lnTo>
                  <a:pt x="119680" y="50801"/>
                </a:lnTo>
                <a:lnTo>
                  <a:pt x="119929" y="51474"/>
                </a:lnTo>
                <a:lnTo>
                  <a:pt x="120000" y="52216"/>
                </a:lnTo>
                <a:lnTo>
                  <a:pt x="119929" y="52959"/>
                </a:lnTo>
                <a:lnTo>
                  <a:pt x="119680" y="53667"/>
                </a:lnTo>
                <a:lnTo>
                  <a:pt x="119254" y="54268"/>
                </a:lnTo>
                <a:lnTo>
                  <a:pt x="118793" y="54728"/>
                </a:lnTo>
                <a:lnTo>
                  <a:pt x="118190" y="55153"/>
                </a:lnTo>
                <a:lnTo>
                  <a:pt x="117480" y="55400"/>
                </a:lnTo>
                <a:lnTo>
                  <a:pt x="116735" y="55471"/>
                </a:lnTo>
                <a:lnTo>
                  <a:pt x="104707" y="55471"/>
                </a:lnTo>
                <a:lnTo>
                  <a:pt x="104707" y="64528"/>
                </a:lnTo>
                <a:lnTo>
                  <a:pt x="116735" y="64528"/>
                </a:lnTo>
                <a:lnTo>
                  <a:pt x="117480" y="64599"/>
                </a:lnTo>
                <a:lnTo>
                  <a:pt x="118190" y="64846"/>
                </a:lnTo>
                <a:lnTo>
                  <a:pt x="118793" y="65235"/>
                </a:lnTo>
                <a:lnTo>
                  <a:pt x="119254" y="65731"/>
                </a:lnTo>
                <a:lnTo>
                  <a:pt x="119680" y="66332"/>
                </a:lnTo>
                <a:lnTo>
                  <a:pt x="119929" y="67040"/>
                </a:lnTo>
                <a:lnTo>
                  <a:pt x="120000" y="67783"/>
                </a:lnTo>
                <a:lnTo>
                  <a:pt x="119929" y="68490"/>
                </a:lnTo>
                <a:lnTo>
                  <a:pt x="119680" y="69198"/>
                </a:lnTo>
                <a:lnTo>
                  <a:pt x="119254" y="69799"/>
                </a:lnTo>
                <a:lnTo>
                  <a:pt x="118793" y="70330"/>
                </a:lnTo>
                <a:lnTo>
                  <a:pt x="118190" y="70683"/>
                </a:lnTo>
                <a:lnTo>
                  <a:pt x="117480" y="70931"/>
                </a:lnTo>
                <a:lnTo>
                  <a:pt x="116735" y="71002"/>
                </a:lnTo>
                <a:lnTo>
                  <a:pt x="104707" y="71002"/>
                </a:lnTo>
                <a:lnTo>
                  <a:pt x="104707" y="80058"/>
                </a:lnTo>
                <a:lnTo>
                  <a:pt x="116735" y="80058"/>
                </a:lnTo>
                <a:lnTo>
                  <a:pt x="117480" y="80165"/>
                </a:lnTo>
                <a:lnTo>
                  <a:pt x="118190" y="80377"/>
                </a:lnTo>
                <a:lnTo>
                  <a:pt x="118793" y="80801"/>
                </a:lnTo>
                <a:lnTo>
                  <a:pt x="119254" y="81297"/>
                </a:lnTo>
                <a:lnTo>
                  <a:pt x="119680" y="81863"/>
                </a:lnTo>
                <a:lnTo>
                  <a:pt x="119929" y="82570"/>
                </a:lnTo>
                <a:lnTo>
                  <a:pt x="120000" y="83313"/>
                </a:lnTo>
                <a:lnTo>
                  <a:pt x="119929" y="84056"/>
                </a:lnTo>
                <a:lnTo>
                  <a:pt x="119680" y="84728"/>
                </a:lnTo>
                <a:lnTo>
                  <a:pt x="119254" y="85330"/>
                </a:lnTo>
                <a:lnTo>
                  <a:pt x="118793" y="85860"/>
                </a:lnTo>
                <a:lnTo>
                  <a:pt x="118190" y="86214"/>
                </a:lnTo>
                <a:lnTo>
                  <a:pt x="117480" y="86462"/>
                </a:lnTo>
                <a:lnTo>
                  <a:pt x="116735" y="86533"/>
                </a:lnTo>
                <a:lnTo>
                  <a:pt x="104707" y="86533"/>
                </a:lnTo>
                <a:lnTo>
                  <a:pt x="104707" y="100542"/>
                </a:lnTo>
                <a:lnTo>
                  <a:pt x="104600" y="101497"/>
                </a:lnTo>
                <a:lnTo>
                  <a:pt x="104281" y="102382"/>
                </a:lnTo>
                <a:lnTo>
                  <a:pt x="103820" y="103160"/>
                </a:lnTo>
                <a:lnTo>
                  <a:pt x="103146" y="103797"/>
                </a:lnTo>
                <a:lnTo>
                  <a:pt x="102400" y="104257"/>
                </a:lnTo>
                <a:lnTo>
                  <a:pt x="101513" y="104610"/>
                </a:lnTo>
                <a:lnTo>
                  <a:pt x="100555" y="104716"/>
                </a:lnTo>
                <a:lnTo>
                  <a:pt x="86575" y="104716"/>
                </a:lnTo>
                <a:lnTo>
                  <a:pt x="86575" y="116745"/>
                </a:lnTo>
                <a:lnTo>
                  <a:pt x="86505" y="117523"/>
                </a:lnTo>
                <a:lnTo>
                  <a:pt x="86221" y="118160"/>
                </a:lnTo>
                <a:lnTo>
                  <a:pt x="85830" y="118797"/>
                </a:lnTo>
                <a:lnTo>
                  <a:pt x="85369" y="119292"/>
                </a:lnTo>
                <a:lnTo>
                  <a:pt x="84730" y="119681"/>
                </a:lnTo>
                <a:lnTo>
                  <a:pt x="84056" y="119929"/>
                </a:lnTo>
                <a:lnTo>
                  <a:pt x="83311" y="120000"/>
                </a:lnTo>
                <a:lnTo>
                  <a:pt x="82602" y="119929"/>
                </a:lnTo>
                <a:lnTo>
                  <a:pt x="81892" y="119681"/>
                </a:lnTo>
                <a:lnTo>
                  <a:pt x="81289" y="119292"/>
                </a:lnTo>
                <a:lnTo>
                  <a:pt x="80756" y="118797"/>
                </a:lnTo>
                <a:lnTo>
                  <a:pt x="80402" y="118160"/>
                </a:lnTo>
                <a:lnTo>
                  <a:pt x="80153" y="117523"/>
                </a:lnTo>
                <a:lnTo>
                  <a:pt x="80082" y="116745"/>
                </a:lnTo>
                <a:lnTo>
                  <a:pt x="80082" y="104716"/>
                </a:lnTo>
                <a:lnTo>
                  <a:pt x="71034" y="104716"/>
                </a:lnTo>
                <a:lnTo>
                  <a:pt x="71034" y="116745"/>
                </a:lnTo>
                <a:lnTo>
                  <a:pt x="70928" y="117523"/>
                </a:lnTo>
                <a:lnTo>
                  <a:pt x="70715" y="118160"/>
                </a:lnTo>
                <a:lnTo>
                  <a:pt x="70289" y="118797"/>
                </a:lnTo>
                <a:lnTo>
                  <a:pt x="69793" y="119292"/>
                </a:lnTo>
                <a:lnTo>
                  <a:pt x="69189" y="119681"/>
                </a:lnTo>
                <a:lnTo>
                  <a:pt x="68515" y="119929"/>
                </a:lnTo>
                <a:lnTo>
                  <a:pt x="67770" y="120000"/>
                </a:lnTo>
                <a:lnTo>
                  <a:pt x="67025" y="119929"/>
                </a:lnTo>
                <a:lnTo>
                  <a:pt x="66351" y="119681"/>
                </a:lnTo>
                <a:lnTo>
                  <a:pt x="65748" y="119292"/>
                </a:lnTo>
                <a:lnTo>
                  <a:pt x="65215" y="118797"/>
                </a:lnTo>
                <a:lnTo>
                  <a:pt x="64861" y="118160"/>
                </a:lnTo>
                <a:lnTo>
                  <a:pt x="64612" y="117523"/>
                </a:lnTo>
                <a:lnTo>
                  <a:pt x="64541" y="116745"/>
                </a:lnTo>
                <a:lnTo>
                  <a:pt x="64541" y="104716"/>
                </a:lnTo>
                <a:lnTo>
                  <a:pt x="55493" y="104716"/>
                </a:lnTo>
                <a:lnTo>
                  <a:pt x="55493" y="116745"/>
                </a:lnTo>
                <a:lnTo>
                  <a:pt x="55387" y="117523"/>
                </a:lnTo>
                <a:lnTo>
                  <a:pt x="55174" y="118160"/>
                </a:lnTo>
                <a:lnTo>
                  <a:pt x="54748" y="118797"/>
                </a:lnTo>
                <a:lnTo>
                  <a:pt x="54251" y="119292"/>
                </a:lnTo>
                <a:lnTo>
                  <a:pt x="53684" y="119681"/>
                </a:lnTo>
                <a:lnTo>
                  <a:pt x="52974" y="119929"/>
                </a:lnTo>
                <a:lnTo>
                  <a:pt x="52264" y="120000"/>
                </a:lnTo>
                <a:lnTo>
                  <a:pt x="51484" y="119929"/>
                </a:lnTo>
                <a:lnTo>
                  <a:pt x="50774" y="119681"/>
                </a:lnTo>
                <a:lnTo>
                  <a:pt x="50206" y="119292"/>
                </a:lnTo>
                <a:lnTo>
                  <a:pt x="49710" y="118797"/>
                </a:lnTo>
                <a:lnTo>
                  <a:pt x="49319" y="118160"/>
                </a:lnTo>
                <a:lnTo>
                  <a:pt x="49071" y="117523"/>
                </a:lnTo>
                <a:lnTo>
                  <a:pt x="49000" y="116745"/>
                </a:lnTo>
                <a:lnTo>
                  <a:pt x="49000" y="104716"/>
                </a:lnTo>
                <a:lnTo>
                  <a:pt x="39917" y="104716"/>
                </a:lnTo>
                <a:lnTo>
                  <a:pt x="39917" y="116745"/>
                </a:lnTo>
                <a:lnTo>
                  <a:pt x="39846" y="117523"/>
                </a:lnTo>
                <a:lnTo>
                  <a:pt x="39597" y="118160"/>
                </a:lnTo>
                <a:lnTo>
                  <a:pt x="39243" y="118797"/>
                </a:lnTo>
                <a:lnTo>
                  <a:pt x="38710" y="119292"/>
                </a:lnTo>
                <a:lnTo>
                  <a:pt x="38143" y="119681"/>
                </a:lnTo>
                <a:lnTo>
                  <a:pt x="37433" y="119929"/>
                </a:lnTo>
                <a:lnTo>
                  <a:pt x="36688" y="120000"/>
                </a:lnTo>
                <a:lnTo>
                  <a:pt x="35943" y="119929"/>
                </a:lnTo>
                <a:lnTo>
                  <a:pt x="35269" y="119681"/>
                </a:lnTo>
                <a:lnTo>
                  <a:pt x="34665" y="119292"/>
                </a:lnTo>
                <a:lnTo>
                  <a:pt x="34169" y="118797"/>
                </a:lnTo>
                <a:lnTo>
                  <a:pt x="33778" y="118160"/>
                </a:lnTo>
                <a:lnTo>
                  <a:pt x="33530" y="117523"/>
                </a:lnTo>
                <a:lnTo>
                  <a:pt x="33424" y="116745"/>
                </a:lnTo>
                <a:lnTo>
                  <a:pt x="33424" y="104716"/>
                </a:lnTo>
                <a:lnTo>
                  <a:pt x="19479" y="104716"/>
                </a:lnTo>
                <a:lnTo>
                  <a:pt x="18521" y="104610"/>
                </a:lnTo>
                <a:lnTo>
                  <a:pt x="17634" y="104257"/>
                </a:lnTo>
                <a:lnTo>
                  <a:pt x="16853" y="103797"/>
                </a:lnTo>
                <a:lnTo>
                  <a:pt x="16215" y="103160"/>
                </a:lnTo>
                <a:lnTo>
                  <a:pt x="15718" y="102382"/>
                </a:lnTo>
                <a:lnTo>
                  <a:pt x="15434" y="101497"/>
                </a:lnTo>
                <a:lnTo>
                  <a:pt x="15328" y="100542"/>
                </a:lnTo>
                <a:lnTo>
                  <a:pt x="15328" y="86533"/>
                </a:lnTo>
                <a:lnTo>
                  <a:pt x="3228" y="86533"/>
                </a:lnTo>
                <a:lnTo>
                  <a:pt x="2519" y="86462"/>
                </a:lnTo>
                <a:lnTo>
                  <a:pt x="1809" y="86214"/>
                </a:lnTo>
                <a:lnTo>
                  <a:pt x="1241" y="85860"/>
                </a:lnTo>
                <a:lnTo>
                  <a:pt x="745" y="85330"/>
                </a:lnTo>
                <a:lnTo>
                  <a:pt x="319" y="84728"/>
                </a:lnTo>
                <a:lnTo>
                  <a:pt x="106" y="84056"/>
                </a:lnTo>
                <a:lnTo>
                  <a:pt x="0" y="83313"/>
                </a:lnTo>
                <a:lnTo>
                  <a:pt x="106" y="82570"/>
                </a:lnTo>
                <a:lnTo>
                  <a:pt x="319" y="81863"/>
                </a:lnTo>
                <a:lnTo>
                  <a:pt x="745" y="81297"/>
                </a:lnTo>
                <a:lnTo>
                  <a:pt x="1241" y="80801"/>
                </a:lnTo>
                <a:lnTo>
                  <a:pt x="1809" y="80377"/>
                </a:lnTo>
                <a:lnTo>
                  <a:pt x="2519" y="80165"/>
                </a:lnTo>
                <a:lnTo>
                  <a:pt x="3228" y="80058"/>
                </a:lnTo>
                <a:lnTo>
                  <a:pt x="15328" y="80058"/>
                </a:lnTo>
                <a:lnTo>
                  <a:pt x="15328" y="71002"/>
                </a:lnTo>
                <a:lnTo>
                  <a:pt x="3228" y="71002"/>
                </a:lnTo>
                <a:lnTo>
                  <a:pt x="2519" y="70931"/>
                </a:lnTo>
                <a:lnTo>
                  <a:pt x="1809" y="70683"/>
                </a:lnTo>
                <a:lnTo>
                  <a:pt x="1241" y="70330"/>
                </a:lnTo>
                <a:lnTo>
                  <a:pt x="745" y="69799"/>
                </a:lnTo>
                <a:lnTo>
                  <a:pt x="319" y="69198"/>
                </a:lnTo>
                <a:lnTo>
                  <a:pt x="106" y="68490"/>
                </a:lnTo>
                <a:lnTo>
                  <a:pt x="0" y="67783"/>
                </a:lnTo>
                <a:lnTo>
                  <a:pt x="106" y="67040"/>
                </a:lnTo>
                <a:lnTo>
                  <a:pt x="319" y="66332"/>
                </a:lnTo>
                <a:lnTo>
                  <a:pt x="745" y="65731"/>
                </a:lnTo>
                <a:lnTo>
                  <a:pt x="1241" y="65235"/>
                </a:lnTo>
                <a:lnTo>
                  <a:pt x="1809" y="64846"/>
                </a:lnTo>
                <a:lnTo>
                  <a:pt x="2519" y="64599"/>
                </a:lnTo>
                <a:lnTo>
                  <a:pt x="3228" y="64528"/>
                </a:lnTo>
                <a:lnTo>
                  <a:pt x="15328" y="64528"/>
                </a:lnTo>
                <a:lnTo>
                  <a:pt x="15328" y="55471"/>
                </a:lnTo>
                <a:lnTo>
                  <a:pt x="3228" y="55471"/>
                </a:lnTo>
                <a:lnTo>
                  <a:pt x="2519" y="55400"/>
                </a:lnTo>
                <a:lnTo>
                  <a:pt x="1809" y="55153"/>
                </a:lnTo>
                <a:lnTo>
                  <a:pt x="1241" y="54728"/>
                </a:lnTo>
                <a:lnTo>
                  <a:pt x="745" y="54268"/>
                </a:lnTo>
                <a:lnTo>
                  <a:pt x="319" y="53667"/>
                </a:lnTo>
                <a:lnTo>
                  <a:pt x="106" y="52959"/>
                </a:lnTo>
                <a:lnTo>
                  <a:pt x="0" y="52216"/>
                </a:lnTo>
                <a:lnTo>
                  <a:pt x="106" y="51474"/>
                </a:lnTo>
                <a:lnTo>
                  <a:pt x="319" y="50801"/>
                </a:lnTo>
                <a:lnTo>
                  <a:pt x="745" y="50200"/>
                </a:lnTo>
                <a:lnTo>
                  <a:pt x="1241" y="49669"/>
                </a:lnTo>
                <a:lnTo>
                  <a:pt x="1809" y="49316"/>
                </a:lnTo>
                <a:lnTo>
                  <a:pt x="2519" y="49068"/>
                </a:lnTo>
                <a:lnTo>
                  <a:pt x="3228" y="48997"/>
                </a:lnTo>
                <a:lnTo>
                  <a:pt x="15328" y="48997"/>
                </a:lnTo>
                <a:lnTo>
                  <a:pt x="15328" y="39941"/>
                </a:lnTo>
                <a:lnTo>
                  <a:pt x="3228" y="39941"/>
                </a:lnTo>
                <a:lnTo>
                  <a:pt x="2519" y="39834"/>
                </a:lnTo>
                <a:lnTo>
                  <a:pt x="1809" y="39622"/>
                </a:lnTo>
                <a:lnTo>
                  <a:pt x="1241" y="39198"/>
                </a:lnTo>
                <a:lnTo>
                  <a:pt x="745" y="38702"/>
                </a:lnTo>
                <a:lnTo>
                  <a:pt x="319" y="38101"/>
                </a:lnTo>
                <a:lnTo>
                  <a:pt x="106" y="37429"/>
                </a:lnTo>
                <a:lnTo>
                  <a:pt x="0" y="36686"/>
                </a:lnTo>
                <a:lnTo>
                  <a:pt x="106" y="35943"/>
                </a:lnTo>
                <a:lnTo>
                  <a:pt x="319" y="35271"/>
                </a:lnTo>
                <a:lnTo>
                  <a:pt x="745" y="34634"/>
                </a:lnTo>
                <a:lnTo>
                  <a:pt x="1241" y="34139"/>
                </a:lnTo>
                <a:lnTo>
                  <a:pt x="1809" y="33785"/>
                </a:lnTo>
                <a:lnTo>
                  <a:pt x="2519" y="33502"/>
                </a:lnTo>
                <a:lnTo>
                  <a:pt x="3228" y="33431"/>
                </a:lnTo>
                <a:lnTo>
                  <a:pt x="15328" y="33431"/>
                </a:lnTo>
                <a:lnTo>
                  <a:pt x="15328" y="19457"/>
                </a:lnTo>
                <a:lnTo>
                  <a:pt x="15434" y="18502"/>
                </a:lnTo>
                <a:lnTo>
                  <a:pt x="15718" y="17617"/>
                </a:lnTo>
                <a:lnTo>
                  <a:pt x="16215" y="16839"/>
                </a:lnTo>
                <a:lnTo>
                  <a:pt x="16853" y="16202"/>
                </a:lnTo>
                <a:lnTo>
                  <a:pt x="17634" y="15707"/>
                </a:lnTo>
                <a:lnTo>
                  <a:pt x="18521" y="15389"/>
                </a:lnTo>
                <a:lnTo>
                  <a:pt x="19479" y="15283"/>
                </a:lnTo>
                <a:lnTo>
                  <a:pt x="33424" y="15283"/>
                </a:lnTo>
                <a:lnTo>
                  <a:pt x="33424" y="3254"/>
                </a:lnTo>
                <a:lnTo>
                  <a:pt x="33530" y="2476"/>
                </a:lnTo>
                <a:lnTo>
                  <a:pt x="33778" y="1839"/>
                </a:lnTo>
                <a:lnTo>
                  <a:pt x="34169" y="1202"/>
                </a:lnTo>
                <a:lnTo>
                  <a:pt x="34665" y="707"/>
                </a:lnTo>
                <a:lnTo>
                  <a:pt x="35269" y="318"/>
                </a:lnTo>
                <a:lnTo>
                  <a:pt x="35943" y="70"/>
                </a:lnTo>
                <a:lnTo>
                  <a:pt x="36688" y="0"/>
                </a:ln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1800">
              <a:solidFill>
                <a:schemeClr val="lt1"/>
              </a:solidFill>
              <a:latin typeface="Calibri"/>
              <a:ea typeface="Calibri"/>
              <a:cs typeface="Calibri"/>
              <a:sym typeface="Calibri"/>
            </a:endParaRPr>
          </a:p>
        </p:txBody>
      </p:sp>
      <p:grpSp>
        <p:nvGrpSpPr>
          <p:cNvPr id="226" name="Shape 226"/>
          <p:cNvGrpSpPr/>
          <p:nvPr/>
        </p:nvGrpSpPr>
        <p:grpSpPr>
          <a:xfrm>
            <a:off x="25" y="4583475"/>
            <a:ext cx="9143970" cy="788625"/>
            <a:chOff x="76217" y="6111299"/>
            <a:chExt cx="9067800" cy="1051500"/>
          </a:xfrm>
        </p:grpSpPr>
        <p:pic>
          <p:nvPicPr>
            <p:cNvPr id="227" name="Shape 227"/>
            <p:cNvPicPr preferRelativeResize="0"/>
            <p:nvPr/>
          </p:nvPicPr>
          <p:blipFill rotWithShape="1">
            <a:blip r:embed="rId3">
              <a:alphaModFix/>
            </a:blip>
            <a:srcRect/>
            <a:stretch/>
          </p:blipFill>
          <p:spPr>
            <a:xfrm rot="10800000">
              <a:off x="4419617" y="6111299"/>
              <a:ext cx="4724400" cy="1051500"/>
            </a:xfrm>
            <a:prstGeom prst="rect">
              <a:avLst/>
            </a:prstGeom>
            <a:noFill/>
            <a:ln>
              <a:noFill/>
            </a:ln>
          </p:spPr>
        </p:pic>
        <p:pic>
          <p:nvPicPr>
            <p:cNvPr id="228" name="Shape 228"/>
            <p:cNvPicPr preferRelativeResize="0"/>
            <p:nvPr/>
          </p:nvPicPr>
          <p:blipFill rotWithShape="1">
            <a:blip r:embed="rId3">
              <a:alphaModFix/>
            </a:blip>
            <a:srcRect/>
            <a:stretch/>
          </p:blipFill>
          <p:spPr>
            <a:xfrm rot="10800000">
              <a:off x="76217" y="6111299"/>
              <a:ext cx="4419600" cy="1051500"/>
            </a:xfrm>
            <a:prstGeom prst="rect">
              <a:avLst/>
            </a:prstGeom>
            <a:noFill/>
            <a:ln>
              <a:noFill/>
            </a:ln>
          </p:spPr>
        </p:pic>
        <p:pic>
          <p:nvPicPr>
            <p:cNvPr id="229" name="Shape 229"/>
            <p:cNvPicPr preferRelativeResize="0"/>
            <p:nvPr/>
          </p:nvPicPr>
          <p:blipFill rotWithShape="1">
            <a:blip r:embed="rId4">
              <a:alphaModFix/>
            </a:blip>
            <a:srcRect/>
            <a:stretch/>
          </p:blipFill>
          <p:spPr>
            <a:xfrm>
              <a:off x="8304161" y="6400800"/>
              <a:ext cx="731400" cy="265800"/>
            </a:xfrm>
            <a:prstGeom prst="rect">
              <a:avLst/>
            </a:prstGeom>
            <a:noFill/>
            <a:ln>
              <a:noFill/>
            </a:ln>
          </p:spPr>
        </p:pic>
      </p:grpSp>
      <p:pic>
        <p:nvPicPr>
          <p:cNvPr id="230" name="Shape 230"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grpSp>
        <p:nvGrpSpPr>
          <p:cNvPr id="231" name="Shape 231"/>
          <p:cNvGrpSpPr/>
          <p:nvPr/>
        </p:nvGrpSpPr>
        <p:grpSpPr>
          <a:xfrm>
            <a:off x="3425983" y="1517584"/>
            <a:ext cx="548854" cy="411511"/>
            <a:chOff x="7399225" y="588250"/>
            <a:chExt cx="743100" cy="742800"/>
          </a:xfrm>
        </p:grpSpPr>
        <p:sp>
          <p:nvSpPr>
            <p:cNvPr id="232" name="Shape 232"/>
            <p:cNvSpPr/>
            <p:nvPr/>
          </p:nvSpPr>
          <p:spPr>
            <a:xfrm>
              <a:off x="7399225" y="588250"/>
              <a:ext cx="743100" cy="7428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33" name="Shape 233" descr="Untitled-1.png"/>
            <p:cNvPicPr preferRelativeResize="0"/>
            <p:nvPr/>
          </p:nvPicPr>
          <p:blipFill>
            <a:blip r:embed="rId5">
              <a:alphaModFix/>
            </a:blip>
            <a:stretch>
              <a:fillRect/>
            </a:stretch>
          </p:blipFill>
          <p:spPr>
            <a:xfrm>
              <a:off x="7447675" y="636550"/>
              <a:ext cx="646200" cy="646200"/>
            </a:xfrm>
            <a:prstGeom prst="rect">
              <a:avLst/>
            </a:prstGeom>
            <a:noFill/>
            <a:ln>
              <a:noFill/>
            </a:ln>
          </p:spPr>
        </p:pic>
      </p:grpSp>
      <p:grpSp>
        <p:nvGrpSpPr>
          <p:cNvPr id="234" name="Shape 234"/>
          <p:cNvGrpSpPr/>
          <p:nvPr/>
        </p:nvGrpSpPr>
        <p:grpSpPr>
          <a:xfrm>
            <a:off x="3747883" y="2458355"/>
            <a:ext cx="548854" cy="411511"/>
            <a:chOff x="7399225" y="588250"/>
            <a:chExt cx="743100" cy="742800"/>
          </a:xfrm>
        </p:grpSpPr>
        <p:sp>
          <p:nvSpPr>
            <p:cNvPr id="235" name="Shape 235"/>
            <p:cNvSpPr/>
            <p:nvPr/>
          </p:nvSpPr>
          <p:spPr>
            <a:xfrm>
              <a:off x="7399225" y="588250"/>
              <a:ext cx="743100" cy="7428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36" name="Shape 236" descr="Untitled-1.png"/>
            <p:cNvPicPr preferRelativeResize="0"/>
            <p:nvPr/>
          </p:nvPicPr>
          <p:blipFill>
            <a:blip r:embed="rId5">
              <a:alphaModFix/>
            </a:blip>
            <a:stretch>
              <a:fillRect/>
            </a:stretch>
          </p:blipFill>
          <p:spPr>
            <a:xfrm>
              <a:off x="7447675" y="636550"/>
              <a:ext cx="646200" cy="646200"/>
            </a:xfrm>
            <a:prstGeom prst="rect">
              <a:avLst/>
            </a:prstGeom>
            <a:noFill/>
            <a:ln>
              <a:noFill/>
            </a:ln>
          </p:spPr>
        </p:pic>
      </p:grpSp>
      <p:grpSp>
        <p:nvGrpSpPr>
          <p:cNvPr id="237" name="Shape 237"/>
          <p:cNvGrpSpPr/>
          <p:nvPr/>
        </p:nvGrpSpPr>
        <p:grpSpPr>
          <a:xfrm>
            <a:off x="4060183" y="3399146"/>
            <a:ext cx="548854" cy="411511"/>
            <a:chOff x="7399225" y="588250"/>
            <a:chExt cx="743100" cy="742800"/>
          </a:xfrm>
        </p:grpSpPr>
        <p:sp>
          <p:nvSpPr>
            <p:cNvPr id="238" name="Shape 238"/>
            <p:cNvSpPr/>
            <p:nvPr/>
          </p:nvSpPr>
          <p:spPr>
            <a:xfrm>
              <a:off x="7399225" y="588250"/>
              <a:ext cx="743100" cy="7428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39" name="Shape 239" descr="Untitled-1.png"/>
            <p:cNvPicPr preferRelativeResize="0"/>
            <p:nvPr/>
          </p:nvPicPr>
          <p:blipFill>
            <a:blip r:embed="rId5">
              <a:alphaModFix/>
            </a:blip>
            <a:stretch>
              <a:fillRect/>
            </a:stretch>
          </p:blipFill>
          <p:spPr>
            <a:xfrm>
              <a:off x="7447675" y="636550"/>
              <a:ext cx="646200" cy="646200"/>
            </a:xfrm>
            <a:prstGeom prst="rect">
              <a:avLst/>
            </a:prstGeom>
            <a:noFill/>
            <a:ln>
              <a:noFill/>
            </a:ln>
          </p:spPr>
        </p:pic>
      </p:grpSp>
      <p:sp>
        <p:nvSpPr>
          <p:cNvPr id="240" name="Shape 240"/>
          <p:cNvSpPr txBox="1"/>
          <p:nvPr/>
        </p:nvSpPr>
        <p:spPr>
          <a:xfrm>
            <a:off x="328650" y="2807225"/>
            <a:ext cx="3419100" cy="2582400"/>
          </a:xfrm>
          <a:prstGeom prst="rect">
            <a:avLst/>
          </a:prstGeom>
          <a:noFill/>
          <a:ln>
            <a:noFill/>
          </a:ln>
        </p:spPr>
        <p:txBody>
          <a:bodyPr wrap="square" lIns="91425" tIns="91425" rIns="91425" bIns="91425" anchor="t" anchorCtr="0">
            <a:noAutofit/>
          </a:bodyPr>
          <a:lstStyle/>
          <a:p>
            <a:pPr lvl="0">
              <a:spcBef>
                <a:spcPts val="0"/>
              </a:spcBef>
              <a:buNone/>
            </a:pPr>
            <a:r>
              <a:rPr lang="en" sz="1800">
                <a:solidFill>
                  <a:srgbClr val="FFFFFF"/>
                </a:solidFill>
              </a:rPr>
              <a:t>Follow along in these slides:</a:t>
            </a:r>
          </a:p>
          <a:p>
            <a:pPr lvl="0">
              <a:spcBef>
                <a:spcPts val="0"/>
              </a:spcBef>
              <a:buNone/>
            </a:pPr>
            <a:r>
              <a:rPr lang="en" sz="2400">
                <a:solidFill>
                  <a:srgbClr val="FFFFFF"/>
                </a:solidFill>
                <a:latin typeface="Roboto"/>
                <a:ea typeface="Roboto"/>
                <a:cs typeface="Roboto"/>
                <a:sym typeface="Roboto"/>
              </a:rPr>
              <a:t>https://goo.gl/14QXAD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grpSp>
        <p:nvGrpSpPr>
          <p:cNvPr id="245" name="Shape 245"/>
          <p:cNvGrpSpPr/>
          <p:nvPr/>
        </p:nvGrpSpPr>
        <p:grpSpPr>
          <a:xfrm rot="10800000">
            <a:off x="0" y="4354875"/>
            <a:ext cx="9144000" cy="788625"/>
            <a:chOff x="0" y="0"/>
            <a:chExt cx="9144000" cy="1051500"/>
          </a:xfrm>
        </p:grpSpPr>
        <p:pic>
          <p:nvPicPr>
            <p:cNvPr id="246" name="Shape 246"/>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247" name="Shape 247"/>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248" name="Shape 248"/>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249" name="Shape 249"/>
          <p:cNvSpPr/>
          <p:nvPr/>
        </p:nvSpPr>
        <p:spPr>
          <a:xfrm>
            <a:off x="0" y="457200"/>
            <a:ext cx="9007800" cy="6507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Thinking </a:t>
            </a:r>
          </a:p>
        </p:txBody>
      </p:sp>
      <p:sp>
        <p:nvSpPr>
          <p:cNvPr id="250" name="Shape 250"/>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51" name="Shape 251"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pic>
        <p:nvPicPr>
          <p:cNvPr id="252" name="Shape 252"/>
          <p:cNvPicPr preferRelativeResize="0"/>
          <p:nvPr/>
        </p:nvPicPr>
        <p:blipFill>
          <a:blip r:embed="rId6">
            <a:alphaModFix/>
          </a:blip>
          <a:stretch>
            <a:fillRect/>
          </a:stretch>
        </p:blipFill>
        <p:spPr>
          <a:xfrm>
            <a:off x="581950" y="2170625"/>
            <a:ext cx="4009450" cy="1893829"/>
          </a:xfrm>
          <a:prstGeom prst="rect">
            <a:avLst/>
          </a:prstGeom>
          <a:noFill/>
          <a:ln>
            <a:noFill/>
          </a:ln>
        </p:spPr>
      </p:pic>
      <p:pic>
        <p:nvPicPr>
          <p:cNvPr id="253" name="Shape 253"/>
          <p:cNvPicPr preferRelativeResize="0"/>
          <p:nvPr/>
        </p:nvPicPr>
        <p:blipFill>
          <a:blip r:embed="rId7">
            <a:alphaModFix/>
          </a:blip>
          <a:stretch>
            <a:fillRect/>
          </a:stretch>
        </p:blipFill>
        <p:spPr>
          <a:xfrm>
            <a:off x="5064153" y="2170625"/>
            <a:ext cx="3873000" cy="1734175"/>
          </a:xfrm>
          <a:prstGeom prst="rect">
            <a:avLst/>
          </a:prstGeom>
          <a:noFill/>
          <a:ln>
            <a:noFill/>
          </a:ln>
        </p:spPr>
      </p:pic>
      <p:sp>
        <p:nvSpPr>
          <p:cNvPr id="254" name="Shape 254"/>
          <p:cNvSpPr txBox="1"/>
          <p:nvPr/>
        </p:nvSpPr>
        <p:spPr>
          <a:xfrm>
            <a:off x="891775" y="1190775"/>
            <a:ext cx="3562800" cy="788700"/>
          </a:xfrm>
          <a:prstGeom prst="rect">
            <a:avLst/>
          </a:prstGeom>
          <a:noFill/>
          <a:ln>
            <a:noFill/>
          </a:ln>
        </p:spPr>
        <p:txBody>
          <a:bodyPr wrap="square" lIns="91425" tIns="91425" rIns="91425" bIns="91425" anchor="t" anchorCtr="0">
            <a:noAutofit/>
          </a:bodyPr>
          <a:lstStyle/>
          <a:p>
            <a:pPr lvl="0" rtl="0">
              <a:spcBef>
                <a:spcPts val="0"/>
              </a:spcBef>
              <a:buNone/>
            </a:pPr>
            <a:endParaRPr>
              <a:solidFill>
                <a:srgbClr val="FFFFFF"/>
              </a:solidFill>
            </a:endParaRPr>
          </a:p>
          <a:p>
            <a:pPr lvl="0" rtl="0">
              <a:spcBef>
                <a:spcPts val="0"/>
              </a:spcBef>
              <a:buNone/>
            </a:pPr>
            <a:r>
              <a:rPr lang="en" sz="2400">
                <a:solidFill>
                  <a:srgbClr val="FFFFFF"/>
                </a:solidFill>
              </a:rPr>
              <a:t>Design Thinking Process</a:t>
            </a:r>
          </a:p>
          <a:p>
            <a:pPr lvl="0" rtl="0">
              <a:spcBef>
                <a:spcPts val="0"/>
              </a:spcBef>
              <a:buNone/>
            </a:pPr>
            <a:endParaRPr>
              <a:solidFill>
                <a:srgbClr val="FFFFFF"/>
              </a:solidFill>
            </a:endParaRPr>
          </a:p>
        </p:txBody>
      </p:sp>
      <p:pic>
        <p:nvPicPr>
          <p:cNvPr id="255" name="Shape 255" descr="design_thinking_process_diagram.png"/>
          <p:cNvPicPr preferRelativeResize="0"/>
          <p:nvPr/>
        </p:nvPicPr>
        <p:blipFill>
          <a:blip r:embed="rId8">
            <a:alphaModFix/>
          </a:blip>
          <a:stretch>
            <a:fillRect/>
          </a:stretch>
        </p:blipFill>
        <p:spPr>
          <a:xfrm>
            <a:off x="7544950" y="508959"/>
            <a:ext cx="1351609" cy="55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Shape 260"/>
          <p:cNvGrpSpPr/>
          <p:nvPr/>
        </p:nvGrpSpPr>
        <p:grpSpPr>
          <a:xfrm rot="10800000">
            <a:off x="0" y="4354875"/>
            <a:ext cx="9144000" cy="788625"/>
            <a:chOff x="0" y="0"/>
            <a:chExt cx="9144000" cy="1051500"/>
          </a:xfrm>
        </p:grpSpPr>
        <p:pic>
          <p:nvPicPr>
            <p:cNvPr id="261" name="Shape 261"/>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262" name="Shape 262"/>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263" name="Shape 263"/>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264" name="Shape 264"/>
          <p:cNvSpPr/>
          <p:nvPr/>
        </p:nvSpPr>
        <p:spPr>
          <a:xfrm>
            <a:off x="0" y="457200"/>
            <a:ext cx="9007800" cy="6507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Thinking </a:t>
            </a:r>
          </a:p>
        </p:txBody>
      </p:sp>
      <p:sp>
        <p:nvSpPr>
          <p:cNvPr id="265" name="Shape 265"/>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66" name="Shape 266"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267" name="Shape 267"/>
          <p:cNvSpPr txBox="1"/>
          <p:nvPr/>
        </p:nvSpPr>
        <p:spPr>
          <a:xfrm>
            <a:off x="282175" y="1038375"/>
            <a:ext cx="7503600" cy="3236400"/>
          </a:xfrm>
          <a:prstGeom prst="rect">
            <a:avLst/>
          </a:prstGeom>
          <a:noFill/>
          <a:ln>
            <a:noFill/>
          </a:ln>
        </p:spPr>
        <p:txBody>
          <a:bodyPr wrap="square" lIns="91425" tIns="91425" rIns="91425" bIns="91425" anchor="t" anchorCtr="0">
            <a:noAutofit/>
          </a:bodyPr>
          <a:lstStyle/>
          <a:p>
            <a:pPr lvl="0" rtl="0">
              <a:spcBef>
                <a:spcPts val="0"/>
              </a:spcBef>
              <a:buNone/>
            </a:pPr>
            <a:endParaRPr>
              <a:solidFill>
                <a:srgbClr val="FFFFFF"/>
              </a:solidFill>
            </a:endParaRPr>
          </a:p>
          <a:p>
            <a:pPr lvl="0">
              <a:spcBef>
                <a:spcPts val="0"/>
              </a:spcBef>
              <a:buNone/>
            </a:pPr>
            <a:r>
              <a:rPr lang="en" sz="2400">
                <a:solidFill>
                  <a:srgbClr val="FFFFFF"/>
                </a:solidFill>
              </a:rPr>
              <a:t>Why use the design thinking process?</a:t>
            </a:r>
          </a:p>
          <a:p>
            <a:pPr lvl="0">
              <a:spcBef>
                <a:spcPts val="0"/>
              </a:spcBef>
              <a:buNone/>
            </a:pPr>
            <a:endParaRPr sz="2400">
              <a:solidFill>
                <a:srgbClr val="FFFFFF"/>
              </a:solidFill>
            </a:endParaRPr>
          </a:p>
          <a:p>
            <a:pPr marL="457200" lvl="0" indent="-381000" rtl="0">
              <a:spcBef>
                <a:spcPts val="0"/>
              </a:spcBef>
              <a:buClr>
                <a:srgbClr val="FFFFFF"/>
              </a:buClr>
              <a:buSzPct val="100000"/>
              <a:buChar char="●"/>
            </a:pPr>
            <a:r>
              <a:rPr lang="en" sz="2400">
                <a:solidFill>
                  <a:srgbClr val="FFFFFF"/>
                </a:solidFill>
              </a:rPr>
              <a:t>Student engagement, and student-centered</a:t>
            </a:r>
          </a:p>
          <a:p>
            <a:pPr marL="457200" lvl="0" indent="-381000" rtl="0">
              <a:spcBef>
                <a:spcPts val="0"/>
              </a:spcBef>
              <a:buClr>
                <a:srgbClr val="FFFFFF"/>
              </a:buClr>
              <a:buSzPct val="100000"/>
              <a:buChar char="●"/>
            </a:pPr>
            <a:r>
              <a:rPr lang="en" sz="2400">
                <a:solidFill>
                  <a:srgbClr val="FFFFFF"/>
                </a:solidFill>
              </a:rPr>
              <a:t>STEAM opportunities --&gt; various content areas blend naturally ex: music and math</a:t>
            </a:r>
          </a:p>
          <a:p>
            <a:pPr marL="457200" lvl="0" indent="-381000" rtl="0">
              <a:spcBef>
                <a:spcPts val="0"/>
              </a:spcBef>
              <a:buClr>
                <a:srgbClr val="FFFFFF"/>
              </a:buClr>
              <a:buSzPct val="100000"/>
              <a:buChar char="●"/>
            </a:pPr>
            <a:r>
              <a:rPr lang="en" sz="2400">
                <a:solidFill>
                  <a:srgbClr val="FFFFFF"/>
                </a:solidFill>
              </a:rPr>
              <a:t>Promotes growth mindsets</a:t>
            </a:r>
          </a:p>
          <a:p>
            <a:pPr lvl="0" rtl="0">
              <a:spcBef>
                <a:spcPts val="0"/>
              </a:spcBef>
              <a:buNone/>
            </a:pPr>
            <a:endParaRPr>
              <a:solidFill>
                <a:srgbClr val="FFFFFF"/>
              </a:solidFill>
            </a:endParaRPr>
          </a:p>
        </p:txBody>
      </p:sp>
      <p:pic>
        <p:nvPicPr>
          <p:cNvPr id="268" name="Shape 268" descr="design_thinking_process_diagram.png"/>
          <p:cNvPicPr preferRelativeResize="0"/>
          <p:nvPr/>
        </p:nvPicPr>
        <p:blipFill>
          <a:blip r:embed="rId6">
            <a:alphaModFix/>
          </a:blip>
          <a:stretch>
            <a:fillRect/>
          </a:stretch>
        </p:blipFill>
        <p:spPr>
          <a:xfrm>
            <a:off x="7544950" y="508959"/>
            <a:ext cx="1351609" cy="557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Shape 273"/>
          <p:cNvGrpSpPr/>
          <p:nvPr/>
        </p:nvGrpSpPr>
        <p:grpSpPr>
          <a:xfrm rot="10800000">
            <a:off x="0" y="4354875"/>
            <a:ext cx="9144000" cy="788625"/>
            <a:chOff x="0" y="0"/>
            <a:chExt cx="9144000" cy="1051500"/>
          </a:xfrm>
        </p:grpSpPr>
        <p:pic>
          <p:nvPicPr>
            <p:cNvPr id="274" name="Shape 274"/>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275" name="Shape 275"/>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276" name="Shape 276"/>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277" name="Shape 277"/>
          <p:cNvSpPr/>
          <p:nvPr/>
        </p:nvSpPr>
        <p:spPr>
          <a:xfrm>
            <a:off x="0" y="457200"/>
            <a:ext cx="9007800" cy="6507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Thinking: Empathy</a:t>
            </a:r>
          </a:p>
        </p:txBody>
      </p:sp>
      <p:sp>
        <p:nvSpPr>
          <p:cNvPr id="278" name="Shape 278"/>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79" name="Shape 279"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pic>
        <p:nvPicPr>
          <p:cNvPr id="280" name="Shape 280" descr="design_thinking_process_diagram.png"/>
          <p:cNvPicPr preferRelativeResize="0"/>
          <p:nvPr/>
        </p:nvPicPr>
        <p:blipFill>
          <a:blip r:embed="rId6">
            <a:alphaModFix/>
          </a:blip>
          <a:stretch>
            <a:fillRect/>
          </a:stretch>
        </p:blipFill>
        <p:spPr>
          <a:xfrm>
            <a:off x="7544950" y="508959"/>
            <a:ext cx="1351609" cy="557100"/>
          </a:xfrm>
          <a:prstGeom prst="rect">
            <a:avLst/>
          </a:prstGeom>
          <a:noFill/>
          <a:ln>
            <a:noFill/>
          </a:ln>
        </p:spPr>
      </p:pic>
      <p:sp>
        <p:nvSpPr>
          <p:cNvPr id="281" name="Shape 281" descr="Directed By: Brad Allgood and Graham Townsley Landfill Harmonic Official Trailer 1 (2016) - Documentary  Kids living in a slum built on a landfill in Paraguay create an orchestra made of trash, The Recycled Orchestra, and tour the world, finally realizing their wildest dream: to play with the heavy metal band, Megadeth.   Subscribe to INDIE &amp; FILM FESTIVALS: http://bit.ly/1wbkfYg Subscribe to TRAILERS: http://bit.ly/sxaw6h Subscribe to COMING SOON: http://bit.ly/H2vZUn Like us on FACEBOOK: http://bit.ly/1QyRMsE Follow us on TWITTER: http://bit.ly/1ghOWmt  You're quite the artsy one, aren't you? Fandango MOVIECLIPS FILM FESTIVALS &amp; INDIE TRAILERS is the destination for...well, all things related to Film Festivals &amp; Indie Films. If you want to keep up with the latest festival news, art house openings, indie movie content, film reviews, and so much more, then you have found the right channel." title="Landfill Harmonic Official Trailer 1 (2016) - Documentary">
            <a:hlinkClick r:id="rId7"/>
          </p:cNvPr>
          <p:cNvSpPr/>
          <p:nvPr/>
        </p:nvSpPr>
        <p:spPr>
          <a:xfrm>
            <a:off x="4566363" y="1164613"/>
            <a:ext cx="4126072" cy="3094575"/>
          </a:xfrm>
          <a:prstGeom prst="rect">
            <a:avLst/>
          </a:prstGeom>
          <a:blipFill>
            <a:blip r:embed="rId8">
              <a:alphaModFix/>
            </a:blip>
            <a:stretch>
              <a:fillRect/>
            </a:stretch>
          </a:blipFill>
          <a:ln>
            <a:noFill/>
          </a:ln>
        </p:spPr>
      </p:sp>
      <p:sp>
        <p:nvSpPr>
          <p:cNvPr id="282" name="Shape 282"/>
          <p:cNvSpPr/>
          <p:nvPr/>
        </p:nvSpPr>
        <p:spPr>
          <a:xfrm>
            <a:off x="7469975" y="457200"/>
            <a:ext cx="484800" cy="394500"/>
          </a:xfrm>
          <a:prstGeom prst="ellipse">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3" name="Shape 283"/>
          <p:cNvSpPr txBox="1"/>
          <p:nvPr/>
        </p:nvSpPr>
        <p:spPr>
          <a:xfrm>
            <a:off x="663025" y="1306675"/>
            <a:ext cx="3225900" cy="570300"/>
          </a:xfrm>
          <a:prstGeom prst="rect">
            <a:avLst/>
          </a:prstGeom>
          <a:noFill/>
          <a:ln>
            <a:noFill/>
          </a:ln>
        </p:spPr>
        <p:txBody>
          <a:bodyPr wrap="square" lIns="91425" tIns="91425" rIns="91425" bIns="91425" anchor="t" anchorCtr="0">
            <a:noAutofit/>
          </a:bodyPr>
          <a:lstStyle/>
          <a:p>
            <a:pPr lvl="0" rtl="0">
              <a:spcBef>
                <a:spcPts val="0"/>
              </a:spcBef>
              <a:buNone/>
            </a:pPr>
            <a:r>
              <a:rPr lang="en" sz="4800">
                <a:solidFill>
                  <a:srgbClr val="FFFFFF"/>
                </a:solidFill>
              </a:rPr>
              <a:t>Empathize</a:t>
            </a:r>
          </a:p>
        </p:txBody>
      </p:sp>
      <p:sp>
        <p:nvSpPr>
          <p:cNvPr id="284" name="Shape 284"/>
          <p:cNvSpPr txBox="1"/>
          <p:nvPr/>
        </p:nvSpPr>
        <p:spPr>
          <a:xfrm>
            <a:off x="866400" y="1794175"/>
            <a:ext cx="3614100" cy="2686200"/>
          </a:xfrm>
          <a:prstGeom prst="rect">
            <a:avLst/>
          </a:prstGeom>
          <a:noFill/>
          <a:ln>
            <a:noFill/>
          </a:ln>
        </p:spPr>
        <p:txBody>
          <a:bodyPr wrap="square" lIns="91425" tIns="91425" rIns="91425" bIns="91425" anchor="t" anchorCtr="0">
            <a:noAutofit/>
          </a:bodyPr>
          <a:lstStyle/>
          <a:p>
            <a:pPr lvl="0" rtl="0">
              <a:spcBef>
                <a:spcPts val="0"/>
              </a:spcBef>
              <a:buNone/>
            </a:pPr>
            <a:endParaRPr sz="2400">
              <a:solidFill>
                <a:srgbClr val="FFFFFF"/>
              </a:solidFill>
            </a:endParaRPr>
          </a:p>
          <a:p>
            <a:pPr marL="457200" lvl="0" indent="-381000" rtl="0">
              <a:spcBef>
                <a:spcPts val="0"/>
              </a:spcBef>
              <a:buClr>
                <a:srgbClr val="FFFFFF"/>
              </a:buClr>
              <a:buSzPct val="100000"/>
              <a:buChar char="●"/>
            </a:pPr>
            <a:r>
              <a:rPr lang="en" sz="2400">
                <a:solidFill>
                  <a:srgbClr val="FFFFFF"/>
                </a:solidFill>
              </a:rPr>
              <a:t>Develop a deep understanding of the challenge</a:t>
            </a:r>
          </a:p>
          <a:p>
            <a:pPr marL="457200" lvl="0" indent="-381000" rtl="0">
              <a:spcBef>
                <a:spcPts val="0"/>
              </a:spcBef>
              <a:buClr>
                <a:srgbClr val="FFFFFF"/>
              </a:buClr>
              <a:buSzPct val="100000"/>
              <a:buChar char="●"/>
            </a:pPr>
            <a:r>
              <a:rPr lang="en" sz="2400">
                <a:solidFill>
                  <a:srgbClr val="FFFFFF"/>
                </a:solidFill>
              </a:rPr>
              <a:t>Identify a need or a problem to solve</a:t>
            </a:r>
          </a:p>
          <a:p>
            <a:pPr lvl="0" rtl="0">
              <a:spcBef>
                <a:spcPts val="0"/>
              </a:spcBef>
              <a:buNone/>
            </a:pP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Shape 289"/>
          <p:cNvGrpSpPr/>
          <p:nvPr/>
        </p:nvGrpSpPr>
        <p:grpSpPr>
          <a:xfrm rot="10800000">
            <a:off x="0" y="4354875"/>
            <a:ext cx="9144000" cy="788625"/>
            <a:chOff x="0" y="0"/>
            <a:chExt cx="9144000" cy="1051500"/>
          </a:xfrm>
        </p:grpSpPr>
        <p:pic>
          <p:nvPicPr>
            <p:cNvPr id="290" name="Shape 290"/>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291" name="Shape 291"/>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292" name="Shape 292"/>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293" name="Shape 293"/>
          <p:cNvSpPr/>
          <p:nvPr/>
        </p:nvSpPr>
        <p:spPr>
          <a:xfrm>
            <a:off x="0" y="457200"/>
            <a:ext cx="9007800" cy="6507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Thinking: Define</a:t>
            </a:r>
          </a:p>
        </p:txBody>
      </p:sp>
      <p:sp>
        <p:nvSpPr>
          <p:cNvPr id="294" name="Shape 294"/>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95" name="Shape 295"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296" name="Shape 296" descr="Music is awesome. But did you know it's also mathematical? This video explains the math behind music in a fun, concise way.  This entry tied for 2nd place in Math-O-Vision 2015 Submitted under the title: &quot;Making Waves with Math&quot;  Created by David Hamilton and Ethan Thompson" title="The Math Behind Music">
            <a:hlinkClick r:id="rId6"/>
          </p:cNvPr>
          <p:cNvSpPr/>
          <p:nvPr/>
        </p:nvSpPr>
        <p:spPr>
          <a:xfrm>
            <a:off x="663025" y="1260300"/>
            <a:ext cx="3922900" cy="2942175"/>
          </a:xfrm>
          <a:prstGeom prst="rect">
            <a:avLst/>
          </a:prstGeom>
          <a:blipFill>
            <a:blip r:embed="rId7">
              <a:alphaModFix/>
            </a:blip>
            <a:stretch>
              <a:fillRect/>
            </a:stretch>
          </a:blipFill>
          <a:ln>
            <a:noFill/>
          </a:ln>
        </p:spPr>
      </p:sp>
      <p:pic>
        <p:nvPicPr>
          <p:cNvPr id="297" name="Shape 297" descr="design_thinking_process_diagram.png"/>
          <p:cNvPicPr preferRelativeResize="0"/>
          <p:nvPr/>
        </p:nvPicPr>
        <p:blipFill>
          <a:blip r:embed="rId8">
            <a:alphaModFix/>
          </a:blip>
          <a:stretch>
            <a:fillRect/>
          </a:stretch>
        </p:blipFill>
        <p:spPr>
          <a:xfrm>
            <a:off x="7544950" y="508959"/>
            <a:ext cx="1351609" cy="557100"/>
          </a:xfrm>
          <a:prstGeom prst="rect">
            <a:avLst/>
          </a:prstGeom>
          <a:noFill/>
          <a:ln>
            <a:noFill/>
          </a:ln>
        </p:spPr>
      </p:pic>
      <p:sp>
        <p:nvSpPr>
          <p:cNvPr id="298" name="Shape 298"/>
          <p:cNvSpPr/>
          <p:nvPr/>
        </p:nvSpPr>
        <p:spPr>
          <a:xfrm>
            <a:off x="7748425" y="601825"/>
            <a:ext cx="484800" cy="394500"/>
          </a:xfrm>
          <a:prstGeom prst="ellipse">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9" name="Shape 299"/>
          <p:cNvSpPr txBox="1"/>
          <p:nvPr/>
        </p:nvSpPr>
        <p:spPr>
          <a:xfrm>
            <a:off x="5007325" y="1830200"/>
            <a:ext cx="3225900" cy="1136400"/>
          </a:xfrm>
          <a:prstGeom prst="rect">
            <a:avLst/>
          </a:prstGeom>
          <a:noFill/>
          <a:ln>
            <a:noFill/>
          </a:ln>
        </p:spPr>
        <p:txBody>
          <a:bodyPr wrap="square" lIns="91425" tIns="91425" rIns="91425" bIns="91425" anchor="t" anchorCtr="0">
            <a:noAutofit/>
          </a:bodyPr>
          <a:lstStyle/>
          <a:p>
            <a:pPr lvl="0" rtl="0">
              <a:spcBef>
                <a:spcPts val="0"/>
              </a:spcBef>
              <a:buNone/>
            </a:pPr>
            <a:endParaRPr sz="2400">
              <a:solidFill>
                <a:srgbClr val="FFFFFF"/>
              </a:solidFill>
            </a:endParaRPr>
          </a:p>
          <a:p>
            <a:pPr marL="457200" lvl="0" indent="-381000" rtl="0">
              <a:spcBef>
                <a:spcPts val="0"/>
              </a:spcBef>
              <a:buClr>
                <a:srgbClr val="FFFFFF"/>
              </a:buClr>
              <a:buSzPct val="100000"/>
              <a:buChar char="●"/>
            </a:pPr>
            <a:r>
              <a:rPr lang="en" sz="2400">
                <a:solidFill>
                  <a:srgbClr val="FFFFFF"/>
                </a:solidFill>
              </a:rPr>
              <a:t>Clearly articulate the problem you want to solve</a:t>
            </a:r>
          </a:p>
          <a:p>
            <a:pPr lvl="0" rtl="0">
              <a:spcBef>
                <a:spcPts val="0"/>
              </a:spcBef>
              <a:buNone/>
            </a:pPr>
            <a:endParaRPr>
              <a:solidFill>
                <a:srgbClr val="FFFFFF"/>
              </a:solidFill>
            </a:endParaRPr>
          </a:p>
        </p:txBody>
      </p:sp>
      <p:sp>
        <p:nvSpPr>
          <p:cNvPr id="300" name="Shape 300"/>
          <p:cNvSpPr txBox="1"/>
          <p:nvPr/>
        </p:nvSpPr>
        <p:spPr>
          <a:xfrm>
            <a:off x="4821000" y="1357125"/>
            <a:ext cx="3225900" cy="570300"/>
          </a:xfrm>
          <a:prstGeom prst="rect">
            <a:avLst/>
          </a:prstGeom>
          <a:noFill/>
          <a:ln>
            <a:noFill/>
          </a:ln>
        </p:spPr>
        <p:txBody>
          <a:bodyPr wrap="square" lIns="91425" tIns="91425" rIns="91425" bIns="91425" anchor="t" anchorCtr="0">
            <a:noAutofit/>
          </a:bodyPr>
          <a:lstStyle/>
          <a:p>
            <a:pPr lvl="0" rtl="0">
              <a:spcBef>
                <a:spcPts val="0"/>
              </a:spcBef>
              <a:buNone/>
            </a:pPr>
            <a:r>
              <a:rPr lang="en" sz="4800">
                <a:solidFill>
                  <a:srgbClr val="FFFFFF"/>
                </a:solidFill>
              </a:rPr>
              <a:t>Define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Shape 305"/>
          <p:cNvGrpSpPr/>
          <p:nvPr/>
        </p:nvGrpSpPr>
        <p:grpSpPr>
          <a:xfrm rot="10800000">
            <a:off x="0" y="4354875"/>
            <a:ext cx="9144000" cy="788625"/>
            <a:chOff x="0" y="0"/>
            <a:chExt cx="9144000" cy="1051500"/>
          </a:xfrm>
        </p:grpSpPr>
        <p:pic>
          <p:nvPicPr>
            <p:cNvPr id="306" name="Shape 306"/>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307" name="Shape 307"/>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308" name="Shape 308"/>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309" name="Shape 309"/>
          <p:cNvSpPr/>
          <p:nvPr/>
        </p:nvSpPr>
        <p:spPr>
          <a:xfrm>
            <a:off x="0" y="457200"/>
            <a:ext cx="9007800" cy="6507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Thinking Activities</a:t>
            </a:r>
          </a:p>
        </p:txBody>
      </p:sp>
      <p:sp>
        <p:nvSpPr>
          <p:cNvPr id="310" name="Shape 310"/>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11" name="Shape 311"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312" name="Shape 312"/>
          <p:cNvSpPr txBox="1"/>
          <p:nvPr/>
        </p:nvSpPr>
        <p:spPr>
          <a:xfrm>
            <a:off x="866400" y="2632375"/>
            <a:ext cx="7411200" cy="1136400"/>
          </a:xfrm>
          <a:prstGeom prst="rect">
            <a:avLst/>
          </a:prstGeom>
          <a:noFill/>
          <a:ln>
            <a:noFill/>
          </a:ln>
        </p:spPr>
        <p:txBody>
          <a:bodyPr wrap="square" lIns="91425" tIns="91425" rIns="91425" bIns="91425" anchor="t" anchorCtr="0">
            <a:noAutofit/>
          </a:bodyPr>
          <a:lstStyle/>
          <a:p>
            <a:pPr lvl="0" rtl="0">
              <a:spcBef>
                <a:spcPts val="0"/>
              </a:spcBef>
              <a:buNone/>
            </a:pPr>
            <a:endParaRPr sz="2400">
              <a:solidFill>
                <a:srgbClr val="FFFFFF"/>
              </a:solidFill>
            </a:endParaRPr>
          </a:p>
          <a:p>
            <a:pPr marL="457200" lvl="0" indent="-381000" rtl="0">
              <a:spcBef>
                <a:spcPts val="0"/>
              </a:spcBef>
              <a:buClr>
                <a:srgbClr val="FFFFFF"/>
              </a:buClr>
              <a:buSzPct val="100000"/>
              <a:buChar char="●"/>
            </a:pPr>
            <a:r>
              <a:rPr lang="en" sz="2400">
                <a:solidFill>
                  <a:srgbClr val="FFFFFF"/>
                </a:solidFill>
              </a:rPr>
              <a:t>Brainstorm potential solutions; select and develop your solution</a:t>
            </a:r>
          </a:p>
          <a:p>
            <a:pPr lvl="0" rtl="0">
              <a:spcBef>
                <a:spcPts val="0"/>
              </a:spcBef>
              <a:buNone/>
            </a:pPr>
            <a:endParaRPr>
              <a:solidFill>
                <a:srgbClr val="FFFFFF"/>
              </a:solidFill>
            </a:endParaRPr>
          </a:p>
        </p:txBody>
      </p:sp>
      <p:sp>
        <p:nvSpPr>
          <p:cNvPr id="313" name="Shape 313"/>
          <p:cNvSpPr txBox="1"/>
          <p:nvPr/>
        </p:nvSpPr>
        <p:spPr>
          <a:xfrm>
            <a:off x="663025" y="1306675"/>
            <a:ext cx="2594400" cy="570300"/>
          </a:xfrm>
          <a:prstGeom prst="rect">
            <a:avLst/>
          </a:prstGeom>
          <a:noFill/>
          <a:ln>
            <a:noFill/>
          </a:ln>
        </p:spPr>
        <p:txBody>
          <a:bodyPr wrap="square" lIns="91425" tIns="91425" rIns="91425" bIns="91425" anchor="t" anchorCtr="0">
            <a:noAutofit/>
          </a:bodyPr>
          <a:lstStyle/>
          <a:p>
            <a:pPr lvl="0" rtl="0">
              <a:spcBef>
                <a:spcPts val="0"/>
              </a:spcBef>
              <a:buNone/>
            </a:pPr>
            <a:r>
              <a:rPr lang="en" sz="4800">
                <a:solidFill>
                  <a:srgbClr val="FFFFFF"/>
                </a:solidFill>
              </a:rPr>
              <a:t>Ideate</a:t>
            </a:r>
          </a:p>
        </p:txBody>
      </p:sp>
      <p:pic>
        <p:nvPicPr>
          <p:cNvPr id="314" name="Shape 314" descr="design_thinking_process_diagram.png"/>
          <p:cNvPicPr preferRelativeResize="0"/>
          <p:nvPr/>
        </p:nvPicPr>
        <p:blipFill>
          <a:blip r:embed="rId6">
            <a:alphaModFix/>
          </a:blip>
          <a:stretch>
            <a:fillRect/>
          </a:stretch>
        </p:blipFill>
        <p:spPr>
          <a:xfrm>
            <a:off x="7544950" y="508959"/>
            <a:ext cx="1351609" cy="557100"/>
          </a:xfrm>
          <a:prstGeom prst="rect">
            <a:avLst/>
          </a:prstGeom>
          <a:noFill/>
          <a:ln>
            <a:noFill/>
          </a:ln>
        </p:spPr>
      </p:pic>
      <p:pic>
        <p:nvPicPr>
          <p:cNvPr id="315" name="Shape 315" descr="Free photo: Mindmap, Brainstorm, Idea - Free Image on Pixabay ..."/>
          <p:cNvPicPr preferRelativeResize="0"/>
          <p:nvPr/>
        </p:nvPicPr>
        <p:blipFill>
          <a:blip r:embed="rId7">
            <a:alphaModFix/>
          </a:blip>
          <a:stretch>
            <a:fillRect/>
          </a:stretch>
        </p:blipFill>
        <p:spPr>
          <a:xfrm>
            <a:off x="3394349" y="1306675"/>
            <a:ext cx="2355300" cy="1636449"/>
          </a:xfrm>
          <a:prstGeom prst="rect">
            <a:avLst/>
          </a:prstGeom>
          <a:noFill/>
          <a:ln>
            <a:noFill/>
          </a:ln>
        </p:spPr>
      </p:pic>
      <p:sp>
        <p:nvSpPr>
          <p:cNvPr id="316" name="Shape 316"/>
          <p:cNvSpPr/>
          <p:nvPr/>
        </p:nvSpPr>
        <p:spPr>
          <a:xfrm>
            <a:off x="7978350" y="457200"/>
            <a:ext cx="484800" cy="394500"/>
          </a:xfrm>
          <a:prstGeom prst="ellipse">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Shape 321"/>
          <p:cNvGrpSpPr/>
          <p:nvPr/>
        </p:nvGrpSpPr>
        <p:grpSpPr>
          <a:xfrm rot="10800000">
            <a:off x="0" y="4354875"/>
            <a:ext cx="9144000" cy="788625"/>
            <a:chOff x="0" y="0"/>
            <a:chExt cx="9144000" cy="1051500"/>
          </a:xfrm>
        </p:grpSpPr>
        <p:pic>
          <p:nvPicPr>
            <p:cNvPr id="322" name="Shape 322"/>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323" name="Shape 323"/>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324" name="Shape 324"/>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325" name="Shape 325"/>
          <p:cNvSpPr/>
          <p:nvPr/>
        </p:nvSpPr>
        <p:spPr>
          <a:xfrm>
            <a:off x="0" y="457200"/>
            <a:ext cx="9007800" cy="6507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Thinking Activities</a:t>
            </a:r>
          </a:p>
        </p:txBody>
      </p:sp>
      <p:sp>
        <p:nvSpPr>
          <p:cNvPr id="326" name="Shape 326"/>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27" name="Shape 327"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328" name="Shape 328"/>
          <p:cNvSpPr txBox="1"/>
          <p:nvPr/>
        </p:nvSpPr>
        <p:spPr>
          <a:xfrm>
            <a:off x="663025" y="1306675"/>
            <a:ext cx="3190200" cy="570300"/>
          </a:xfrm>
          <a:prstGeom prst="rect">
            <a:avLst/>
          </a:prstGeom>
          <a:noFill/>
          <a:ln>
            <a:noFill/>
          </a:ln>
        </p:spPr>
        <p:txBody>
          <a:bodyPr wrap="square" lIns="91425" tIns="91425" rIns="91425" bIns="91425" anchor="t" anchorCtr="0">
            <a:noAutofit/>
          </a:bodyPr>
          <a:lstStyle/>
          <a:p>
            <a:pPr lvl="0" rtl="0">
              <a:spcBef>
                <a:spcPts val="0"/>
              </a:spcBef>
              <a:buNone/>
            </a:pPr>
            <a:r>
              <a:rPr lang="en" sz="4800">
                <a:solidFill>
                  <a:srgbClr val="FFFFFF"/>
                </a:solidFill>
              </a:rPr>
              <a:t>Prototype</a:t>
            </a:r>
            <a:r>
              <a:rPr lang="en" sz="2400">
                <a:solidFill>
                  <a:srgbClr val="FFFFFF"/>
                </a:solidFill>
              </a:rPr>
              <a:t> </a:t>
            </a:r>
          </a:p>
        </p:txBody>
      </p:sp>
      <p:pic>
        <p:nvPicPr>
          <p:cNvPr id="329" name="Shape 329" descr="design_thinking_process_diagram.png"/>
          <p:cNvPicPr preferRelativeResize="0"/>
          <p:nvPr/>
        </p:nvPicPr>
        <p:blipFill>
          <a:blip r:embed="rId6">
            <a:alphaModFix/>
          </a:blip>
          <a:stretch>
            <a:fillRect/>
          </a:stretch>
        </p:blipFill>
        <p:spPr>
          <a:xfrm>
            <a:off x="7544950" y="508959"/>
            <a:ext cx="1351609" cy="557100"/>
          </a:xfrm>
          <a:prstGeom prst="rect">
            <a:avLst/>
          </a:prstGeom>
          <a:noFill/>
          <a:ln>
            <a:noFill/>
          </a:ln>
        </p:spPr>
      </p:pic>
      <p:sp>
        <p:nvSpPr>
          <p:cNvPr id="330" name="Shape 330"/>
          <p:cNvSpPr txBox="1"/>
          <p:nvPr/>
        </p:nvSpPr>
        <p:spPr>
          <a:xfrm>
            <a:off x="761100" y="1872650"/>
            <a:ext cx="4064400" cy="1089000"/>
          </a:xfrm>
          <a:prstGeom prst="rect">
            <a:avLst/>
          </a:prstGeom>
          <a:noFill/>
          <a:ln>
            <a:noFill/>
          </a:ln>
        </p:spPr>
        <p:txBody>
          <a:bodyPr wrap="square" lIns="91425" tIns="91425" rIns="91425" bIns="91425" anchor="t" anchorCtr="0">
            <a:noAutofit/>
          </a:bodyPr>
          <a:lstStyle/>
          <a:p>
            <a:pPr lvl="0" rtl="0">
              <a:spcBef>
                <a:spcPts val="0"/>
              </a:spcBef>
              <a:buNone/>
            </a:pPr>
            <a:endParaRPr sz="2400">
              <a:solidFill>
                <a:srgbClr val="FFFFFF"/>
              </a:solidFill>
            </a:endParaRPr>
          </a:p>
          <a:p>
            <a:pPr marL="457200" lvl="0" indent="-381000" rtl="0">
              <a:spcBef>
                <a:spcPts val="0"/>
              </a:spcBef>
              <a:buClr>
                <a:srgbClr val="FFFFFF"/>
              </a:buClr>
              <a:buSzPct val="100000"/>
              <a:buChar char="●"/>
            </a:pPr>
            <a:r>
              <a:rPr lang="en" sz="2400">
                <a:solidFill>
                  <a:srgbClr val="FFFFFF"/>
                </a:solidFill>
              </a:rPr>
              <a:t>Design a prototype (or series of prototypes) to test all or part of your solution.</a:t>
            </a:r>
          </a:p>
          <a:p>
            <a:pPr lvl="0" rtl="0">
              <a:spcBef>
                <a:spcPts val="0"/>
              </a:spcBef>
              <a:buNone/>
            </a:pPr>
            <a:endParaRPr>
              <a:solidFill>
                <a:srgbClr val="FFFFFF"/>
              </a:solidFill>
            </a:endParaRPr>
          </a:p>
        </p:txBody>
      </p:sp>
      <p:pic>
        <p:nvPicPr>
          <p:cNvPr id="331" name="Shape 331"/>
          <p:cNvPicPr preferRelativeResize="0"/>
          <p:nvPr/>
        </p:nvPicPr>
        <p:blipFill>
          <a:blip r:embed="rId7">
            <a:alphaModFix/>
          </a:blip>
          <a:stretch>
            <a:fillRect/>
          </a:stretch>
        </p:blipFill>
        <p:spPr>
          <a:xfrm>
            <a:off x="4544688" y="1294925"/>
            <a:ext cx="4064275" cy="3048200"/>
          </a:xfrm>
          <a:prstGeom prst="rect">
            <a:avLst/>
          </a:prstGeom>
          <a:noFill/>
          <a:ln>
            <a:noFill/>
          </a:ln>
        </p:spPr>
      </p:pic>
      <p:sp>
        <p:nvSpPr>
          <p:cNvPr id="332" name="Shape 332"/>
          <p:cNvSpPr/>
          <p:nvPr/>
        </p:nvSpPr>
        <p:spPr>
          <a:xfrm>
            <a:off x="8239850" y="584950"/>
            <a:ext cx="484800" cy="394500"/>
          </a:xfrm>
          <a:prstGeom prst="ellipse">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pSp>
        <p:nvGrpSpPr>
          <p:cNvPr id="337" name="Shape 337"/>
          <p:cNvGrpSpPr/>
          <p:nvPr/>
        </p:nvGrpSpPr>
        <p:grpSpPr>
          <a:xfrm rot="10800000">
            <a:off x="0" y="4354875"/>
            <a:ext cx="9144000" cy="788625"/>
            <a:chOff x="0" y="0"/>
            <a:chExt cx="9144000" cy="1051500"/>
          </a:xfrm>
        </p:grpSpPr>
        <p:pic>
          <p:nvPicPr>
            <p:cNvPr id="338" name="Shape 338"/>
            <p:cNvPicPr preferRelativeResize="0"/>
            <p:nvPr/>
          </p:nvPicPr>
          <p:blipFill rotWithShape="1">
            <a:blip r:embed="rId3">
              <a:alphaModFix/>
            </a:blip>
            <a:srcRect/>
            <a:stretch/>
          </p:blipFill>
          <p:spPr>
            <a:xfrm>
              <a:off x="0" y="0"/>
              <a:ext cx="4724400" cy="1051500"/>
            </a:xfrm>
            <a:prstGeom prst="rect">
              <a:avLst/>
            </a:prstGeom>
            <a:noFill/>
            <a:ln>
              <a:noFill/>
            </a:ln>
          </p:spPr>
        </p:pic>
        <p:pic>
          <p:nvPicPr>
            <p:cNvPr id="339" name="Shape 339"/>
            <p:cNvPicPr preferRelativeResize="0"/>
            <p:nvPr/>
          </p:nvPicPr>
          <p:blipFill rotWithShape="1">
            <a:blip r:embed="rId3">
              <a:alphaModFix/>
            </a:blip>
            <a:srcRect/>
            <a:stretch/>
          </p:blipFill>
          <p:spPr>
            <a:xfrm>
              <a:off x="4724400" y="0"/>
              <a:ext cx="4419600" cy="1051500"/>
            </a:xfrm>
            <a:prstGeom prst="rect">
              <a:avLst/>
            </a:prstGeom>
            <a:noFill/>
            <a:ln>
              <a:noFill/>
            </a:ln>
          </p:spPr>
        </p:pic>
      </p:grpSp>
      <p:pic>
        <p:nvPicPr>
          <p:cNvPr id="340" name="Shape 340"/>
          <p:cNvPicPr preferRelativeResize="0"/>
          <p:nvPr/>
        </p:nvPicPr>
        <p:blipFill rotWithShape="1">
          <a:blip r:embed="rId4">
            <a:alphaModFix/>
          </a:blip>
          <a:srcRect/>
          <a:stretch/>
        </p:blipFill>
        <p:spPr>
          <a:xfrm>
            <a:off x="7162800" y="4572000"/>
            <a:ext cx="1981200" cy="539700"/>
          </a:xfrm>
          <a:prstGeom prst="rect">
            <a:avLst/>
          </a:prstGeom>
          <a:noFill/>
          <a:ln>
            <a:noFill/>
          </a:ln>
        </p:spPr>
      </p:pic>
      <p:sp>
        <p:nvSpPr>
          <p:cNvPr id="341" name="Shape 341"/>
          <p:cNvSpPr/>
          <p:nvPr/>
        </p:nvSpPr>
        <p:spPr>
          <a:xfrm>
            <a:off x="0" y="457200"/>
            <a:ext cx="9007800" cy="650700"/>
          </a:xfrm>
          <a:prstGeom prst="rect">
            <a:avLst/>
          </a:prstGeom>
          <a:solidFill>
            <a:schemeClr val="accent1"/>
          </a:solidFill>
          <a:ln>
            <a:noFill/>
          </a:ln>
        </p:spPr>
        <p:txBody>
          <a:bodyPr wrap="square" lIns="91425" tIns="45700" rIns="91425" bIns="45700" anchor="ctr" anchorCtr="0">
            <a:noAutofit/>
          </a:bodyPr>
          <a:lstStyle/>
          <a:p>
            <a:pPr marL="0" marR="0" lvl="0" indent="0" algn="ctr" rtl="0">
              <a:spcBef>
                <a:spcPts val="0"/>
              </a:spcBef>
              <a:buSzPct val="25000"/>
              <a:buNone/>
            </a:pPr>
            <a:r>
              <a:rPr lang="en" sz="2400">
                <a:solidFill>
                  <a:schemeClr val="lt1"/>
                </a:solidFill>
                <a:latin typeface="Calibri"/>
                <a:ea typeface="Calibri"/>
                <a:cs typeface="Calibri"/>
                <a:sym typeface="Calibri"/>
              </a:rPr>
              <a:t>Design Thinking Activities</a:t>
            </a:r>
          </a:p>
        </p:txBody>
      </p:sp>
      <p:sp>
        <p:nvSpPr>
          <p:cNvPr id="342" name="Shape 342"/>
          <p:cNvSpPr/>
          <p:nvPr/>
        </p:nvSpPr>
        <p:spPr>
          <a:xfrm>
            <a:off x="53725" y="503644"/>
            <a:ext cx="743100" cy="557100"/>
          </a:xfrm>
          <a:prstGeom prst="ellipse">
            <a:avLst/>
          </a:prstGeom>
          <a:solidFill>
            <a:schemeClr val="dk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43" name="Shape 343" descr="Untitled-1.png"/>
          <p:cNvPicPr preferRelativeResize="0"/>
          <p:nvPr/>
        </p:nvPicPr>
        <p:blipFill>
          <a:blip r:embed="rId5">
            <a:alphaModFix/>
          </a:blip>
          <a:stretch>
            <a:fillRect/>
          </a:stretch>
        </p:blipFill>
        <p:spPr>
          <a:xfrm>
            <a:off x="178375" y="540188"/>
            <a:ext cx="484650" cy="484650"/>
          </a:xfrm>
          <a:prstGeom prst="rect">
            <a:avLst/>
          </a:prstGeom>
          <a:noFill/>
          <a:ln>
            <a:noFill/>
          </a:ln>
        </p:spPr>
      </p:pic>
      <p:sp>
        <p:nvSpPr>
          <p:cNvPr id="344" name="Shape 344"/>
          <p:cNvSpPr txBox="1"/>
          <p:nvPr/>
        </p:nvSpPr>
        <p:spPr>
          <a:xfrm>
            <a:off x="2568025" y="1306675"/>
            <a:ext cx="2594400" cy="570300"/>
          </a:xfrm>
          <a:prstGeom prst="rect">
            <a:avLst/>
          </a:prstGeom>
          <a:noFill/>
          <a:ln>
            <a:noFill/>
          </a:ln>
        </p:spPr>
        <p:txBody>
          <a:bodyPr wrap="square" lIns="91425" tIns="91425" rIns="91425" bIns="91425" anchor="t" anchorCtr="0">
            <a:noAutofit/>
          </a:bodyPr>
          <a:lstStyle/>
          <a:p>
            <a:pPr lvl="0" rtl="0">
              <a:spcBef>
                <a:spcPts val="0"/>
              </a:spcBef>
              <a:buNone/>
            </a:pPr>
            <a:r>
              <a:rPr lang="en" sz="4800">
                <a:solidFill>
                  <a:srgbClr val="FFFFFF"/>
                </a:solidFill>
              </a:rPr>
              <a:t>Test</a:t>
            </a:r>
          </a:p>
        </p:txBody>
      </p:sp>
      <p:pic>
        <p:nvPicPr>
          <p:cNvPr id="345" name="Shape 345" descr="design_thinking_process_diagram.png"/>
          <p:cNvPicPr preferRelativeResize="0"/>
          <p:nvPr/>
        </p:nvPicPr>
        <p:blipFill>
          <a:blip r:embed="rId6">
            <a:alphaModFix/>
          </a:blip>
          <a:stretch>
            <a:fillRect/>
          </a:stretch>
        </p:blipFill>
        <p:spPr>
          <a:xfrm>
            <a:off x="7544950" y="508959"/>
            <a:ext cx="1351609" cy="557100"/>
          </a:xfrm>
          <a:prstGeom prst="rect">
            <a:avLst/>
          </a:prstGeom>
          <a:noFill/>
          <a:ln>
            <a:noFill/>
          </a:ln>
        </p:spPr>
      </p:pic>
      <p:sp>
        <p:nvSpPr>
          <p:cNvPr id="346" name="Shape 346"/>
          <p:cNvSpPr txBox="1"/>
          <p:nvPr/>
        </p:nvSpPr>
        <p:spPr>
          <a:xfrm>
            <a:off x="2992900" y="1856475"/>
            <a:ext cx="5179500" cy="650700"/>
          </a:xfrm>
          <a:prstGeom prst="rect">
            <a:avLst/>
          </a:prstGeom>
          <a:noFill/>
          <a:ln>
            <a:noFill/>
          </a:ln>
        </p:spPr>
        <p:txBody>
          <a:bodyPr wrap="square" lIns="91425" tIns="91425" rIns="91425" bIns="91425" anchor="t" anchorCtr="0">
            <a:noAutofit/>
          </a:bodyPr>
          <a:lstStyle/>
          <a:p>
            <a:pPr lvl="0" rtl="0">
              <a:spcBef>
                <a:spcPts val="0"/>
              </a:spcBef>
              <a:buNone/>
            </a:pPr>
            <a:endParaRPr>
              <a:solidFill>
                <a:srgbClr val="FFFFFF"/>
              </a:solidFill>
            </a:endParaRPr>
          </a:p>
          <a:p>
            <a:pPr marL="457200" lvl="0" indent="-381000" rtl="0">
              <a:spcBef>
                <a:spcPts val="0"/>
              </a:spcBef>
              <a:buClr>
                <a:srgbClr val="FFFFFF"/>
              </a:buClr>
              <a:buSzPct val="100000"/>
              <a:buChar char="●"/>
            </a:pPr>
            <a:r>
              <a:rPr lang="en" sz="2400">
                <a:solidFill>
                  <a:srgbClr val="FFFFFF"/>
                </a:solidFill>
              </a:rPr>
              <a:t>Engage in a continuous short-cycle innovation process to continually improve your design.</a:t>
            </a:r>
          </a:p>
          <a:p>
            <a:pPr lvl="0" rtl="0">
              <a:spcBef>
                <a:spcPts val="0"/>
              </a:spcBef>
              <a:buNone/>
            </a:pPr>
            <a:endParaRPr>
              <a:solidFill>
                <a:srgbClr val="FFFFFF"/>
              </a:solidFill>
            </a:endParaRPr>
          </a:p>
        </p:txBody>
      </p:sp>
      <p:pic>
        <p:nvPicPr>
          <p:cNvPr id="347" name="Shape 347" descr="MF212: Figure 6.16 | Sketching screen layouts, determining t… | Flickr"/>
          <p:cNvPicPr preferRelativeResize="0"/>
          <p:nvPr/>
        </p:nvPicPr>
        <p:blipFill>
          <a:blip r:embed="rId7">
            <a:alphaModFix/>
          </a:blip>
          <a:stretch>
            <a:fillRect/>
          </a:stretch>
        </p:blipFill>
        <p:spPr>
          <a:xfrm>
            <a:off x="370575" y="1230463"/>
            <a:ext cx="1981199" cy="2979039"/>
          </a:xfrm>
          <a:prstGeom prst="rect">
            <a:avLst/>
          </a:prstGeom>
          <a:noFill/>
          <a:ln>
            <a:noFill/>
          </a:ln>
        </p:spPr>
      </p:pic>
      <p:sp>
        <p:nvSpPr>
          <p:cNvPr id="348" name="Shape 348"/>
          <p:cNvSpPr/>
          <p:nvPr/>
        </p:nvSpPr>
        <p:spPr>
          <a:xfrm>
            <a:off x="8523000" y="713400"/>
            <a:ext cx="484800" cy="394500"/>
          </a:xfrm>
          <a:prstGeom prst="ellipse">
            <a:avLst/>
          </a:prstGeom>
          <a:noFill/>
          <a:ln w="38100"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693C"/>
      </a:dk1>
      <a:lt1>
        <a:srgbClr val="FFFFFF"/>
      </a:lt1>
      <a:dk2>
        <a:srgbClr val="00693C"/>
      </a:dk2>
      <a:lt2>
        <a:srgbClr val="FFF39D"/>
      </a:lt2>
      <a:accent1>
        <a:srgbClr val="FFD357"/>
      </a:accent1>
      <a:accent2>
        <a:srgbClr val="0088D2"/>
      </a:accent2>
      <a:accent3>
        <a:srgbClr val="F8002D"/>
      </a:accent3>
      <a:accent4>
        <a:srgbClr val="9600F2"/>
      </a:accent4>
      <a:accent5>
        <a:srgbClr val="0E9C43"/>
      </a:accent5>
      <a:accent6>
        <a:srgbClr val="9600F2"/>
      </a:accent6>
      <a:hlink>
        <a:srgbClr val="D2611C"/>
      </a:hlink>
      <a:folHlink>
        <a:srgbClr val="0069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89AC4AFADBD1046BC39B607B4DCDB8D" ma:contentTypeVersion="1" ma:contentTypeDescription="Create a new document." ma:contentTypeScope="" ma:versionID="66e2e1a9e0bd3f3a00c712a9e5d6b0a4">
  <xsd:schema xmlns:xsd="http://www.w3.org/2001/XMLSchema" xmlns:xs="http://www.w3.org/2001/XMLSchema" xmlns:p="http://schemas.microsoft.com/office/2006/metadata/properties" xmlns:ns2="a23e6d57-d8a4-4f46-af0d-446ccfa6714c" targetNamespace="http://schemas.microsoft.com/office/2006/metadata/properties" ma:root="true" ma:fieldsID="ed026cd8e2d8b24406feceee9738aa07" ns2:_="">
    <xsd:import namespace="a23e6d57-d8a4-4f46-af0d-446ccfa6714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e6d57-d8a4-4f46-af0d-446ccfa6714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a23e6d57-d8a4-4f46-af0d-446ccfa6714c">7TUPDFEVKPPK-1595590458-5</_dlc_DocId>
    <_dlc_DocIdUrl xmlns="a23e6d57-d8a4-4f46-af0d-446ccfa6714c">
      <Url>https://www.sccoe.org/arts/_layouts/15/DocIdRedir.aspx?ID=7TUPDFEVKPPK-1595590458-5</Url>
      <Description>7TUPDFEVKPPK-1595590458-5</Description>
    </_dlc_DocIdUrl>
  </documentManagement>
</p:properties>
</file>

<file path=customXml/itemProps1.xml><?xml version="1.0" encoding="utf-8"?>
<ds:datastoreItem xmlns:ds="http://schemas.openxmlformats.org/officeDocument/2006/customXml" ds:itemID="{1AC1BB6E-6A92-4860-BDFB-ECE48225BF9C}"/>
</file>

<file path=customXml/itemProps2.xml><?xml version="1.0" encoding="utf-8"?>
<ds:datastoreItem xmlns:ds="http://schemas.openxmlformats.org/officeDocument/2006/customXml" ds:itemID="{80651BBB-1125-4CC2-BBC6-230B26B8C151}"/>
</file>

<file path=customXml/itemProps3.xml><?xml version="1.0" encoding="utf-8"?>
<ds:datastoreItem xmlns:ds="http://schemas.openxmlformats.org/officeDocument/2006/customXml" ds:itemID="{2897A19A-634C-4696-9602-263DE3CFDA7F}"/>
</file>

<file path=customXml/itemProps4.xml><?xml version="1.0" encoding="utf-8"?>
<ds:datastoreItem xmlns:ds="http://schemas.openxmlformats.org/officeDocument/2006/customXml" ds:itemID="{0197FC80-9AAE-4B0C-8357-B0520BEFB283}"/>
</file>

<file path=docProps/app.xml><?xml version="1.0" encoding="utf-8"?>
<Properties xmlns="http://schemas.openxmlformats.org/officeDocument/2006/extended-properties" xmlns:vt="http://schemas.openxmlformats.org/officeDocument/2006/docPropsVTypes">
  <TotalTime>0</TotalTime>
  <Words>959</Words>
  <Application>Microsoft Office PowerPoint</Application>
  <PresentationFormat>On-screen Show (16:9)</PresentationFormat>
  <Paragraphs>160</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Arial Black</vt:lpstr>
      <vt:lpstr>Roboto</vt:lpstr>
      <vt:lpstr>Calibri</vt:lpstr>
      <vt:lpstr>Open Sans</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Lazzarini</dc:creator>
  <cp:lastModifiedBy>Jeanne Lazzarini</cp:lastModifiedBy>
  <cp:revision>1</cp:revision>
  <dcterms:modified xsi:type="dcterms:W3CDTF">2017-10-17T23:11:23Z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0x010100789AC4AFADBD1046BC39B607B4DCDB8D</vt:lpwstr>
  </property>
  <property fmtid="{D5CDD505-2E9C-101B-9397-08002B2CF9AE}" pid="3" name="_dlc_DocIdItemGuid">
    <vt:lpwstr>ecd0d5f8-8ce6-4a67-bb56-8ccb540f023d</vt:lpwstr>
  </property>
</Properties>
</file>